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4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7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1604A-9F3D-459B-BCA1-3004FA196DC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ACC9-0E25-444E-928E-54BED1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904875"/>
            <a:ext cx="41529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0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524147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Three representative diesel-electric locomotives that the Army</a:t>
            </a:r>
          </a:p>
          <a:p>
            <a:r>
              <a:rPr lang="en-US" dirty="0"/>
              <a:t>owns and operates are described briefly in subparagraphs a through c.</a:t>
            </a:r>
          </a:p>
          <a:p>
            <a:r>
              <a:rPr lang="en-US" dirty="0"/>
              <a:t>The classification 0-6-6-0, etc., is explained in paragraph 1.3.</a:t>
            </a:r>
          </a:p>
          <a:p>
            <a:r>
              <a:rPr lang="en-US" dirty="0"/>
              <a:t>a. The 0-6-6-0, 120-ton road switcher locomotive, shown in</a:t>
            </a:r>
          </a:p>
          <a:p>
            <a:r>
              <a:rPr lang="en-US" dirty="0"/>
              <a:t>figure 1.1, is designed for use in heavy-duty road and yard service.</a:t>
            </a:r>
          </a:p>
          <a:p>
            <a:r>
              <a:rPr lang="en-US" dirty="0"/>
              <a:t>It may be used in single or multiple units on standard and broad gage</a:t>
            </a:r>
          </a:p>
          <a:p>
            <a:r>
              <a:rPr lang="en-US" dirty="0"/>
              <a:t>railways, This 120-ton, 1600-horsepower locomotive is highly</a:t>
            </a:r>
          </a:p>
          <a:p>
            <a:r>
              <a:rPr lang="en-US" dirty="0"/>
              <a:t>versatile, suitable for operation under extremes of climate, and</a:t>
            </a:r>
          </a:p>
          <a:p>
            <a:r>
              <a:rPr lang="en-US" dirty="0"/>
              <a:t>adaptable for both foreign and domestic coupling arrangements. This</a:t>
            </a:r>
          </a:p>
          <a:p>
            <a:r>
              <a:rPr lang="en-US" dirty="0"/>
              <a:t>locomotive is often referred to as MRS-l--the MRS stands for military</a:t>
            </a:r>
          </a:p>
          <a:p>
            <a:r>
              <a:rPr lang="en-US" dirty="0"/>
              <a:t>road switcher.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3.2. CATEGORIES OF MAINTENANCE</a:t>
            </a:r>
          </a:p>
          <a:p>
            <a:r>
              <a:rPr lang="en-US" dirty="0"/>
              <a:t>The Army maintenance system, based on experience and practical</a:t>
            </a:r>
          </a:p>
          <a:p>
            <a:r>
              <a:rPr lang="en-US" dirty="0"/>
              <a:t>operation, is divided into four categories: organizational, direct</a:t>
            </a:r>
          </a:p>
          <a:p>
            <a:r>
              <a:rPr lang="en-US" dirty="0"/>
              <a:t>support, general support, and depot maintenance. The categories</a:t>
            </a:r>
          </a:p>
          <a:p>
            <a:r>
              <a:rPr lang="en-US" dirty="0"/>
              <a:t>assign responsibility for specific maintenance tasks for specific</a:t>
            </a:r>
          </a:p>
          <a:p>
            <a:r>
              <a:rPr lang="en-US" dirty="0"/>
              <a:t>items of materiel to specific levels of command. They are defined in</a:t>
            </a:r>
          </a:p>
          <a:p>
            <a:r>
              <a:rPr lang="en-US" dirty="0"/>
              <a:t>the following subparagraphs. Paragraphs 3.3 through 3.5 explain how</a:t>
            </a:r>
          </a:p>
          <a:p>
            <a:r>
              <a:rPr lang="en-US" dirty="0"/>
              <a:t>rail maintenance fits into these categories and who is responsible</a:t>
            </a:r>
          </a:p>
          <a:p>
            <a:r>
              <a:rPr lang="en-US" dirty="0"/>
              <a:t>for each.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Organizational maintenance is normally authorized to,</a:t>
            </a:r>
          </a:p>
          <a:p>
            <a:r>
              <a:rPr lang="en-US" dirty="0"/>
              <a:t>performed by, and the responsibility of a using organization on the</a:t>
            </a:r>
          </a:p>
          <a:p>
            <a:r>
              <a:rPr lang="en-US" dirty="0"/>
              <a:t>equipment in its possession. This maintenance consists of functions</a:t>
            </a:r>
          </a:p>
          <a:p>
            <a:r>
              <a:rPr lang="en-US" dirty="0"/>
              <a:t>and repairs within the capabilities of men, skills, tools, and test</a:t>
            </a:r>
          </a:p>
          <a:p>
            <a:r>
              <a:rPr lang="en-US" dirty="0"/>
              <a:t>equipment authorized to a unit by a table of organization and</a:t>
            </a:r>
          </a:p>
          <a:p>
            <a:r>
              <a:rPr lang="en-US" dirty="0"/>
              <a:t>equipment (TOE) or by a table of distribution (TD).</a:t>
            </a:r>
          </a:p>
          <a:p>
            <a:r>
              <a:rPr lang="en-US" dirty="0"/>
              <a:t>b. Direct support maintenance is normally authorized to and</a:t>
            </a:r>
          </a:p>
          <a:p>
            <a:r>
              <a:rPr lang="en-US" dirty="0"/>
              <a:t>performed by a designated maintenance activity in direct support of a</a:t>
            </a:r>
          </a:p>
          <a:p>
            <a:r>
              <a:rPr lang="en-US" dirty="0"/>
              <a:t>using organization on a return-to-user basis.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General support maintenance is authorized to and performed</a:t>
            </a:r>
          </a:p>
          <a:p>
            <a:r>
              <a:rPr lang="en-US" dirty="0"/>
              <a:t>by designated TOE and TD organizations in support of the Army supply</a:t>
            </a:r>
          </a:p>
          <a:p>
            <a:r>
              <a:rPr lang="en-US" dirty="0"/>
              <a:t>system. Repairs and overhauls bring materiel up to required</a:t>
            </a:r>
          </a:p>
          <a:p>
            <a:r>
              <a:rPr lang="en-US" dirty="0"/>
              <a:t>maintenance standards and ready-to-issue condition based upon</a:t>
            </a:r>
          </a:p>
          <a:p>
            <a:r>
              <a:rPr lang="en-US" dirty="0"/>
              <a:t>applicable supported Army area supply requirements.</a:t>
            </a:r>
          </a:p>
          <a:p>
            <a:r>
              <a:rPr lang="en-US" dirty="0"/>
              <a:t>d. Depot maintenance is performed by activities with a</a:t>
            </a:r>
          </a:p>
          <a:p>
            <a:r>
              <a:rPr lang="en-US" dirty="0"/>
              <a:t>capability of overhauling, rebuilding, and repairing equipment beyond</a:t>
            </a:r>
          </a:p>
          <a:p>
            <a:r>
              <a:rPr lang="en-US" dirty="0"/>
              <a:t>that of general support maintenance organizations. Depot maintenance</a:t>
            </a:r>
          </a:p>
          <a:p>
            <a:r>
              <a:rPr lang="en-US" dirty="0"/>
              <a:t>augments the procurement program in satisfying overall Army</a:t>
            </a:r>
          </a:p>
          <a:p>
            <a:r>
              <a:rPr lang="en-US" dirty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the continental United States, depot maintenance of</a:t>
            </a:r>
          </a:p>
          <a:p>
            <a:r>
              <a:rPr lang="en-US" dirty="0"/>
              <a:t>railway equipment is a responsibility of the Army Materiel Command.</a:t>
            </a:r>
          </a:p>
          <a:p>
            <a:r>
              <a:rPr lang="en-US" dirty="0"/>
              <a:t>The maintenance is performed in selected commercial rail repair shops</a:t>
            </a:r>
          </a:p>
          <a:p>
            <a:r>
              <a:rPr lang="en-US" dirty="0"/>
              <a:t>under contract. In a theater of operations, depot maintenance is not</a:t>
            </a:r>
          </a:p>
          <a:p>
            <a:r>
              <a:rPr lang="en-US" dirty="0"/>
              <a:t>normally performed. If it were, for example in a large sophisticated</a:t>
            </a:r>
          </a:p>
          <a:p>
            <a:r>
              <a:rPr lang="en-US" dirty="0"/>
              <a:t>theater, it would be a responsibility of the supply and maintenance</a:t>
            </a:r>
          </a:p>
          <a:p>
            <a:r>
              <a:rPr lang="en-US" dirty="0"/>
              <a:t>command, theater army support command (TASCOM).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044315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3.3. ORGANIZATIONAL MAINTENANCE</a:t>
            </a:r>
          </a:p>
          <a:p>
            <a:r>
              <a:rPr lang="en-US" dirty="0"/>
              <a:t>Men in the operating units of the transportation railway</a:t>
            </a:r>
          </a:p>
          <a:p>
            <a:r>
              <a:rPr lang="en-US" dirty="0"/>
              <a:t>service perform organizational maintenance on equipment they use.</a:t>
            </a:r>
          </a:p>
          <a:p>
            <a:r>
              <a:rPr lang="en-US" dirty="0"/>
              <a:t>Engineers, running the locomotives, and car inspectors check and</a:t>
            </a:r>
          </a:p>
          <a:p>
            <a:r>
              <a:rPr lang="en-US" dirty="0"/>
              <a:t>service equipment each time it is used. On locomotives, the</a:t>
            </a:r>
          </a:p>
          <a:p>
            <a:r>
              <a:rPr lang="en-US" dirty="0"/>
              <a:t>maintenance includes inspecting, cleaning, lubricating, adjusting,</a:t>
            </a:r>
          </a:p>
          <a:p>
            <a:r>
              <a:rPr lang="en-US" dirty="0"/>
              <a:t>and replacing such minor parts as fuel injectors and subassemblies.</a:t>
            </a:r>
          </a:p>
          <a:p>
            <a:r>
              <a:rPr lang="en-US" dirty="0"/>
              <a:t>On rolling stock, it includes inspection of airbrakes, running gear,</a:t>
            </a:r>
          </a:p>
          <a:p>
            <a:r>
              <a:rPr lang="en-US" dirty="0"/>
              <a:t>and other parts, and examination and lubrication of journal boxes.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60020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Organizational maintenance may be separated into three parts:</a:t>
            </a:r>
          </a:p>
          <a:p>
            <a:r>
              <a:rPr lang="en-US" sz="1200" dirty="0"/>
              <a:t>before-, during-, and after-operation service.</a:t>
            </a:r>
          </a:p>
          <a:p>
            <a:r>
              <a:rPr lang="en-US" sz="1200" dirty="0" smtClean="0"/>
              <a:t>a</a:t>
            </a:r>
            <a:r>
              <a:rPr lang="en-US" sz="1200" dirty="0"/>
              <a:t>. Before-operation service is performed by the equipment</a:t>
            </a:r>
          </a:p>
          <a:p>
            <a:r>
              <a:rPr lang="en-US" sz="1200" dirty="0"/>
              <a:t>operators and users to find out if the locomotive and rail cars are</a:t>
            </a:r>
          </a:p>
          <a:p>
            <a:r>
              <a:rPr lang="en-US" sz="1200" dirty="0"/>
              <a:t>ready for use and if there have been any changes since the last</a:t>
            </a:r>
          </a:p>
          <a:p>
            <a:r>
              <a:rPr lang="en-US" sz="1200" dirty="0"/>
              <a:t>after-operation service. This may include no more than an inspection</a:t>
            </a:r>
          </a:p>
          <a:p>
            <a:r>
              <a:rPr lang="en-US" sz="1200" dirty="0"/>
              <a:t>to insure that the equipment is ready to do its job; however, it</a:t>
            </a:r>
          </a:p>
          <a:p>
            <a:r>
              <a:rPr lang="en-US" sz="1200" dirty="0"/>
              <a:t>should never be neglected.</a:t>
            </a:r>
          </a:p>
          <a:p>
            <a:r>
              <a:rPr lang="en-US" sz="1200" dirty="0"/>
              <a:t>b. During-operation service consists of noting any unusual or</a:t>
            </a:r>
          </a:p>
          <a:p>
            <a:r>
              <a:rPr lang="en-US" sz="1200" dirty="0"/>
              <a:t>unsatisfactory performance of equipment or components during their</a:t>
            </a:r>
          </a:p>
          <a:p>
            <a:r>
              <a:rPr lang="en-US" sz="1200" dirty="0"/>
              <a:t>use. If any deficiencies are detected in a locomotive, they should</a:t>
            </a:r>
          </a:p>
          <a:p>
            <a:r>
              <a:rPr lang="en-US" sz="1200" dirty="0"/>
              <a:t>be investigated, corrected if authorized, and then reported to the</a:t>
            </a:r>
          </a:p>
          <a:p>
            <a:r>
              <a:rPr lang="en-US" sz="1200" dirty="0"/>
              <a:t>proper mechanics upon return from the road.</a:t>
            </a:r>
          </a:p>
          <a:p>
            <a:r>
              <a:rPr lang="en-US" sz="1200" dirty="0"/>
              <a:t>c. After-operation service prepares the equipment to do its</a:t>
            </a:r>
          </a:p>
          <a:p>
            <a:r>
              <a:rPr lang="en-US" sz="1200" dirty="0"/>
              <a:t>next job without unnecessary delay. Most of this service consists of</a:t>
            </a:r>
          </a:p>
          <a:p>
            <a:r>
              <a:rPr lang="en-US" sz="1200" dirty="0"/>
              <a:t>inspecting a locomotive and rail cars to detect deficiencies that may</a:t>
            </a:r>
          </a:p>
          <a:p>
            <a:r>
              <a:rPr lang="en-US" sz="1200" dirty="0"/>
              <a:t>be corrected before they develop into more serious problems.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3779" y="2667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3.4. DIRECT SUPPORT MAINTENANCE</a:t>
            </a:r>
          </a:p>
          <a:p>
            <a:r>
              <a:rPr lang="en-US" sz="1200" dirty="0"/>
              <a:t>The transportation railway equipment maintenance company of the</a:t>
            </a:r>
          </a:p>
          <a:p>
            <a:r>
              <a:rPr lang="en-US" sz="1200" dirty="0"/>
              <a:t>transportation battalion has two platoons that are responsible for</a:t>
            </a:r>
          </a:p>
          <a:p>
            <a:r>
              <a:rPr lang="en-US" sz="1200" dirty="0"/>
              <a:t>the direct support maintenance of locomotives and cars. The car</a:t>
            </a:r>
          </a:p>
          <a:p>
            <a:r>
              <a:rPr lang="en-US" sz="1200" dirty="0"/>
              <a:t>repair platoon is responsible for maintenance, repair, and inspection</a:t>
            </a:r>
          </a:p>
          <a:p>
            <a:r>
              <a:rPr lang="en-US" sz="1200" dirty="0"/>
              <a:t>of cars. It performs light car repairs and inspects cars passing</a:t>
            </a:r>
          </a:p>
          <a:p>
            <a:r>
              <a:rPr lang="en-US" sz="1200" dirty="0"/>
              <a:t>over the division for defects. On rolling stock, direct support</a:t>
            </a:r>
          </a:p>
          <a:p>
            <a:r>
              <a:rPr lang="en-US" sz="1200" dirty="0"/>
              <a:t>maintenance includes replacing </a:t>
            </a:r>
            <a:r>
              <a:rPr lang="en-US" sz="1200" dirty="0" err="1"/>
              <a:t>brakeshoes</a:t>
            </a:r>
            <a:r>
              <a:rPr lang="en-US" sz="1200" dirty="0"/>
              <a:t>, installing </a:t>
            </a:r>
            <a:r>
              <a:rPr lang="en-US" sz="1200" dirty="0" err="1"/>
              <a:t>airhose</a:t>
            </a:r>
            <a:r>
              <a:rPr lang="en-US" sz="1200" dirty="0"/>
              <a:t>,</a:t>
            </a:r>
          </a:p>
          <a:p>
            <a:r>
              <a:rPr lang="en-US" sz="1200" dirty="0"/>
              <a:t>repairing trucks, and changing defective wheels. The diesel-electric</a:t>
            </a:r>
          </a:p>
          <a:p>
            <a:r>
              <a:rPr lang="en-US" sz="1200" dirty="0"/>
              <a:t>locomotive repair platoon is responsible for maintenance and running</a:t>
            </a:r>
          </a:p>
          <a:p>
            <a:r>
              <a:rPr lang="en-US" sz="1200" dirty="0"/>
              <a:t>repairs to locomotives, cranes, and similar equipment. Such</a:t>
            </a:r>
          </a:p>
          <a:p>
            <a:r>
              <a:rPr lang="en-US" sz="1200" dirty="0"/>
              <a:t>maintenance includes repairing end items and replacing unserviceable</a:t>
            </a:r>
          </a:p>
          <a:p>
            <a:r>
              <a:rPr lang="en-US" sz="1200" dirty="0"/>
              <a:t>parts, subassemblies, and assemblies--wheels and journals, for</a:t>
            </a:r>
          </a:p>
          <a:p>
            <a:r>
              <a:rPr lang="en-US" sz="1200" dirty="0"/>
              <a:t>example.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Four railway service teams may be attached to the battalion to</a:t>
            </a:r>
          </a:p>
          <a:p>
            <a:r>
              <a:rPr lang="en-US" dirty="0"/>
              <a:t>perform direct support maintenance on locomotives and rolling stock.</a:t>
            </a:r>
          </a:p>
          <a:p>
            <a:r>
              <a:rPr lang="en-US" dirty="0"/>
              <a:t>They are the ambulance train maintenance detachment, the </a:t>
            </a:r>
            <a:r>
              <a:rPr lang="en-US" dirty="0" err="1"/>
              <a:t>dieselelectric</a:t>
            </a:r>
            <a:endParaRPr lang="en-US" dirty="0"/>
          </a:p>
          <a:p>
            <a:r>
              <a:rPr lang="en-US" dirty="0"/>
              <a:t>locomotive maintenance crew, the railway car repair crew,</a:t>
            </a:r>
          </a:p>
          <a:p>
            <a:r>
              <a:rPr lang="en-US" dirty="0"/>
              <a:t>and the railway workshop mobile detachment. The ambulance train</a:t>
            </a:r>
          </a:p>
          <a:p>
            <a:r>
              <a:rPr lang="en-US" dirty="0"/>
              <a:t>maintenance detachment augments the railway car repair crew when</a:t>
            </a:r>
          </a:p>
          <a:p>
            <a:r>
              <a:rPr lang="en-US" dirty="0"/>
              <a:t>required to perform direct support maintenance on ambulance trains.</a:t>
            </a:r>
          </a:p>
          <a:p>
            <a:r>
              <a:rPr lang="en-US" dirty="0"/>
              <a:t>This team provides refrigeration and supply specialists necessary for</a:t>
            </a:r>
          </a:p>
          <a:p>
            <a:r>
              <a:rPr lang="en-US" dirty="0"/>
              <a:t>this support. The diesel-electric locomotive maintenance crew may</a:t>
            </a:r>
          </a:p>
          <a:p>
            <a:r>
              <a:rPr lang="en-US" dirty="0"/>
              <a:t>be assigned to a railway battalion to perform direct support</a:t>
            </a:r>
          </a:p>
          <a:p>
            <a:r>
              <a:rPr lang="en-US" dirty="0"/>
              <a:t>maintenance on locomotives and cars at a small terminal or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augment the battalion's capabilities. The railway car repair crew</a:t>
            </a:r>
          </a:p>
          <a:p>
            <a:r>
              <a:rPr lang="en-US" dirty="0"/>
              <a:t>may be assigned to a railway battalion to inspect and perform direct</a:t>
            </a:r>
          </a:p>
          <a:p>
            <a:r>
              <a:rPr lang="en-US" dirty="0"/>
              <a:t>support maintenance on railway cars at points distant from fixed</a:t>
            </a:r>
          </a:p>
          <a:p>
            <a:r>
              <a:rPr lang="en-US" dirty="0"/>
              <a:t>facilities. As mentioned earlier, this team works with the ambulance</a:t>
            </a:r>
          </a:p>
          <a:p>
            <a:r>
              <a:rPr lang="en-US" dirty="0"/>
              <a:t>train maintenance detachment in maintaining ambulance trains. The</a:t>
            </a:r>
          </a:p>
          <a:p>
            <a:r>
              <a:rPr lang="en-US" dirty="0"/>
              <a:t>railway workshop mobile detachment provides direct support</a:t>
            </a:r>
          </a:p>
          <a:p>
            <a:r>
              <a:rPr lang="en-US" dirty="0"/>
              <a:t>maintenance on diesel-electric locomotives and rolling stock in areas</a:t>
            </a:r>
          </a:p>
          <a:p>
            <a:r>
              <a:rPr lang="en-US" dirty="0"/>
              <a:t>where static facilities are inadequate or nonexistent. The team's</a:t>
            </a:r>
          </a:p>
          <a:p>
            <a:r>
              <a:rPr lang="en-US" dirty="0"/>
              <a:t>mobile shop can be mounted on rail cars.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3.5. GENERAL SUPPORT MAINTENANCE</a:t>
            </a:r>
          </a:p>
          <a:p>
            <a:r>
              <a:rPr lang="en-US" dirty="0"/>
              <a:t>In a theater of operations, general support maintenance is the</a:t>
            </a:r>
          </a:p>
          <a:p>
            <a:r>
              <a:rPr lang="en-US" dirty="0"/>
              <a:t>responsibility of the diesel-electric locomotive repair company and</a:t>
            </a:r>
          </a:p>
          <a:p>
            <a:r>
              <a:rPr lang="en-US" dirty="0"/>
              <a:t>the transportation railway car repair company. Both companies are</a:t>
            </a:r>
          </a:p>
          <a:p>
            <a:r>
              <a:rPr lang="en-US" dirty="0"/>
              <a:t>normally assigned to the maintenance battalion of a supply and</a:t>
            </a:r>
          </a:p>
          <a:p>
            <a:r>
              <a:rPr lang="en-US" dirty="0"/>
              <a:t>maintenance command field depot. They may be attached to a</a:t>
            </a:r>
          </a:p>
          <a:p>
            <a:r>
              <a:rPr lang="en-US" dirty="0"/>
              <a:t>transportation railway group of TASCOM's transportation command since</a:t>
            </a:r>
          </a:p>
          <a:p>
            <a:r>
              <a:rPr lang="en-US" dirty="0"/>
              <a:t>no one else but the railway service requires their support.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00927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49431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locomotives, some examples of general support maintenance</a:t>
            </a:r>
          </a:p>
          <a:p>
            <a:r>
              <a:rPr lang="en-US" dirty="0"/>
              <a:t>are repairing undercarriages, removing and installing traction</a:t>
            </a:r>
          </a:p>
          <a:p>
            <a:r>
              <a:rPr lang="en-US" dirty="0"/>
              <a:t>motors, rewinding armatures, repairing electrical control equipment,</a:t>
            </a:r>
          </a:p>
          <a:p>
            <a:r>
              <a:rPr lang="en-US" dirty="0"/>
              <a:t>and assembling and testing new diesel-electric locomotive units. All</a:t>
            </a:r>
          </a:p>
          <a:p>
            <a:r>
              <a:rPr lang="en-US" dirty="0"/>
              <a:t>heavy repairs on railway cars, such as stripping and erecting, are</a:t>
            </a:r>
          </a:p>
          <a:p>
            <a:r>
              <a:rPr lang="en-US" dirty="0"/>
              <a:t>made by the railway car repair company. It also assembles and</a:t>
            </a:r>
          </a:p>
          <a:p>
            <a:r>
              <a:rPr lang="en-US" dirty="0"/>
              <a:t>inspects knocked-down equipment brought into the theater.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828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3.6. SUMMARY</a:t>
            </a:r>
          </a:p>
          <a:p>
            <a:r>
              <a:rPr lang="en-US" sz="1200" dirty="0"/>
              <a:t>The four categories of Army maintenance are organizational,</a:t>
            </a:r>
          </a:p>
          <a:p>
            <a:r>
              <a:rPr lang="en-US" sz="1200" dirty="0"/>
              <a:t>direct support, general support, and depot. The four categories as</a:t>
            </a:r>
          </a:p>
          <a:p>
            <a:r>
              <a:rPr lang="en-US" sz="1200" dirty="0"/>
              <a:t>they relate to railway maintenance are the responsibility of various</a:t>
            </a:r>
          </a:p>
          <a:p>
            <a:r>
              <a:rPr lang="en-US" sz="1200" dirty="0"/>
              <a:t>units. For example, organizational maintenance is done by equipment</a:t>
            </a:r>
          </a:p>
          <a:p>
            <a:r>
              <a:rPr lang="en-US" sz="1200" dirty="0"/>
              <a:t>users in the operating units. Direct support maintenance is provided</a:t>
            </a:r>
          </a:p>
          <a:p>
            <a:r>
              <a:rPr lang="en-US" sz="1200" dirty="0"/>
              <a:t>by two platoons of the transportation railway equipment maintenance</a:t>
            </a:r>
          </a:p>
          <a:p>
            <a:r>
              <a:rPr lang="en-US" sz="1200" dirty="0"/>
              <a:t>company. Four railway service teams may be attached to the</a:t>
            </a:r>
          </a:p>
          <a:p>
            <a:r>
              <a:rPr lang="en-US" sz="1200" dirty="0"/>
              <a:t>battalion: the ambulance train maintenance detachment, the </a:t>
            </a:r>
            <a:r>
              <a:rPr lang="en-US" sz="1200" dirty="0" smtClean="0"/>
              <a:t>diesel electric</a:t>
            </a:r>
            <a:endParaRPr lang="en-US" sz="1200" dirty="0"/>
          </a:p>
          <a:p>
            <a:r>
              <a:rPr lang="en-US" sz="1200" dirty="0"/>
              <a:t>locomotive maintenance crew, the railway car repair crew,</a:t>
            </a:r>
          </a:p>
          <a:p>
            <a:r>
              <a:rPr lang="en-US" sz="1200" dirty="0"/>
              <a:t>and the railway workshop mobile detachment. General support</a:t>
            </a:r>
          </a:p>
          <a:p>
            <a:r>
              <a:rPr lang="en-US" sz="1200" dirty="0"/>
              <a:t>maintenance is performed by the diesel-electric locomotive repair</a:t>
            </a:r>
          </a:p>
          <a:p>
            <a:r>
              <a:rPr lang="en-US" sz="1200" dirty="0"/>
              <a:t>company and the railway car repair company. In a theater, there is</a:t>
            </a:r>
          </a:p>
          <a:p>
            <a:r>
              <a:rPr lang="en-US" sz="1200" dirty="0"/>
              <a:t>normally no depot maintenance capability.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044315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The 0-4-4-0, 100-ton, SW-8 locomotive, shown in figure 1.2,</a:t>
            </a:r>
          </a:p>
          <a:p>
            <a:r>
              <a:rPr lang="en-US" dirty="0"/>
              <a:t>is designed for heavy-duty road and switching service on </a:t>
            </a:r>
            <a:r>
              <a:rPr lang="en-US" dirty="0" err="1"/>
              <a:t>standardgage</a:t>
            </a:r>
            <a:endParaRPr lang="en-US" dirty="0"/>
          </a:p>
          <a:p>
            <a:r>
              <a:rPr lang="en-US" dirty="0"/>
              <a:t>railroads both in the continental United States and foreign</a:t>
            </a:r>
          </a:p>
          <a:p>
            <a:r>
              <a:rPr lang="en-US" dirty="0"/>
              <a:t>countries. It has an 800-horsepower engine and has multiple-unit</a:t>
            </a:r>
          </a:p>
          <a:p>
            <a:r>
              <a:rPr lang="en-US" dirty="0"/>
              <a:t>capability.</a:t>
            </a:r>
          </a:p>
          <a:p>
            <a:r>
              <a:rPr lang="en-US" dirty="0"/>
              <a:t>c. The 0-4-4-0, 60-ton locomotive, shown in figure 1.3, can</a:t>
            </a:r>
          </a:p>
          <a:p>
            <a:r>
              <a:rPr lang="en-US" dirty="0"/>
              <a:t>be used for both road and switching service. It may be used in</a:t>
            </a:r>
          </a:p>
          <a:p>
            <a:r>
              <a:rPr lang="en-US" dirty="0"/>
              <a:t>single or multiple units on broad gage railroads. This locomotive</a:t>
            </a:r>
          </a:p>
          <a:p>
            <a:r>
              <a:rPr lang="en-US" dirty="0"/>
              <a:t>has a 500-horsepower diesel engine and can be used on both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7" y="3276599"/>
            <a:ext cx="900786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400925" cy="37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1.3. CLASSIFICATION</a:t>
            </a:r>
          </a:p>
          <a:p>
            <a:r>
              <a:rPr lang="en-US" dirty="0"/>
              <a:t>Locomotives have been classified in various ways--by size,</a:t>
            </a:r>
          </a:p>
          <a:p>
            <a:r>
              <a:rPr lang="en-US" dirty="0"/>
              <a:t>by horsepower, and by tractive effort. However, none of these is</a:t>
            </a:r>
          </a:p>
          <a:p>
            <a:r>
              <a:rPr lang="en-US" b="1" dirty="0"/>
              <a:t>5</a:t>
            </a:r>
          </a:p>
          <a:p>
            <a:r>
              <a:rPr lang="en-US" dirty="0"/>
              <a:t>completely descriptive or adequate for all purposes. The most widely</a:t>
            </a:r>
          </a:p>
          <a:p>
            <a:r>
              <a:rPr lang="en-US" dirty="0"/>
              <a:t>used and accepted system of classification is the Whyte</a:t>
            </a:r>
          </a:p>
          <a:p>
            <a:r>
              <a:rPr lang="en-US" dirty="0"/>
              <a:t>Classification System. It was developed about 1900 by F. M. Whyte, a</a:t>
            </a:r>
          </a:p>
          <a:p>
            <a:r>
              <a:rPr lang="en-US" dirty="0"/>
              <a:t>mechanical engineer on the New York Central and Hudson Railroad. The</a:t>
            </a:r>
          </a:p>
          <a:p>
            <a:r>
              <a:rPr lang="en-US" dirty="0"/>
              <a:t>system is generally accepted in Great Britain and the British</a:t>
            </a:r>
          </a:p>
          <a:p>
            <a:r>
              <a:rPr lang="en-US" dirty="0"/>
              <a:t>Commonwealth and in North and South America.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Whyte classification is based on the number of locomotive</a:t>
            </a:r>
          </a:p>
          <a:p>
            <a:r>
              <a:rPr lang="en-US" dirty="0"/>
              <a:t>wheels on the axles of each type of truck. Wheels or trucks are of</a:t>
            </a:r>
          </a:p>
          <a:p>
            <a:r>
              <a:rPr lang="en-US" dirty="0"/>
              <a:t>three types--leading (front), driving, and trailing (rear). Truck is</a:t>
            </a:r>
          </a:p>
          <a:p>
            <a:r>
              <a:rPr lang="en-US" dirty="0"/>
              <a:t>the term used to designate a wheeled assembly that supports a</a:t>
            </a:r>
          </a:p>
          <a:p>
            <a:r>
              <a:rPr lang="en-US" dirty="0"/>
              <a:t>locomotive or a car body. The Whyte system uses a series of digits</a:t>
            </a:r>
          </a:p>
          <a:p>
            <a:r>
              <a:rPr lang="en-US" dirty="0"/>
              <a:t>or numerals separated by hyphens to specify the number of wheels in</a:t>
            </a:r>
          </a:p>
          <a:p>
            <a:r>
              <a:rPr lang="en-US" dirty="0"/>
              <a:t>each type of locomotive truck. The first numeral denotes the number</a:t>
            </a:r>
          </a:p>
          <a:p>
            <a:r>
              <a:rPr lang="en-US" dirty="0"/>
              <a:t>of wheels in the leading truck, the next one or two represent the</a:t>
            </a:r>
          </a:p>
          <a:p>
            <a:r>
              <a:rPr lang="en-US" dirty="0"/>
              <a:t>number in the driving group, and the last specifies the number in the</a:t>
            </a:r>
          </a:p>
          <a:p>
            <a:r>
              <a:rPr lang="en-US" dirty="0"/>
              <a:t>trailing truck. The numerals always refer to the wheels from front</a:t>
            </a:r>
          </a:p>
          <a:p>
            <a:r>
              <a:rPr lang="en-US" dirty="0"/>
              <a:t>to rear. Digits are never omitted; if there are no leading or</a:t>
            </a:r>
          </a:p>
          <a:p>
            <a:r>
              <a:rPr lang="en-US" dirty="0"/>
              <a:t>trailing wheels, a zero is used.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All wheels on Army diesel-electric locomotives are drivers;</a:t>
            </a:r>
          </a:p>
          <a:p>
            <a:r>
              <a:rPr lang="en-US" dirty="0"/>
              <a:t>there are no leading or trailing wheels. The diesels have either two</a:t>
            </a:r>
          </a:p>
          <a:p>
            <a:r>
              <a:rPr lang="en-US" dirty="0"/>
              <a:t>sets of six-wheel trucks or two sets of four-wheel trucks.</a:t>
            </a:r>
          </a:p>
          <a:p>
            <a:r>
              <a:rPr lang="en-US" dirty="0"/>
              <a:t>Therefore, the digits 0-6-6-0 denote no leading or trailing wheels</a:t>
            </a:r>
          </a:p>
          <a:p>
            <a:r>
              <a:rPr lang="en-US" dirty="0"/>
              <a:t>and 2 sets of 3 driving axles with 2 wheels on each, or a total of 12</a:t>
            </a:r>
          </a:p>
          <a:p>
            <a:r>
              <a:rPr lang="en-US" dirty="0"/>
              <a:t>driving wheels. Likewise, an 0-4-4-0 locomotive would have no</a:t>
            </a:r>
          </a:p>
          <a:p>
            <a:r>
              <a:rPr lang="en-US" dirty="0"/>
              <a:t>leading or trailing wheels and two sets of two driving axles each, or</a:t>
            </a:r>
          </a:p>
          <a:p>
            <a:r>
              <a:rPr lang="en-US" dirty="0"/>
              <a:t>a total of eight driving wheels. Figure 1.4 illustrates the Whyte</a:t>
            </a:r>
          </a:p>
          <a:p>
            <a:r>
              <a:rPr lang="en-US" dirty="0"/>
              <a:t>system of classifying diesel-electric locomotives.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75157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Another system, commonly used in Europe and other parts of the</a:t>
            </a:r>
          </a:p>
          <a:p>
            <a:r>
              <a:rPr lang="en-US" dirty="0"/>
              <a:t>world, uses letters and figures to identify a diesel or electric</a:t>
            </a:r>
          </a:p>
          <a:p>
            <a:r>
              <a:rPr lang="en-US" dirty="0"/>
              <a:t>locomotive by its axles. Letters are used for driving axles and</a:t>
            </a:r>
          </a:p>
          <a:p>
            <a:r>
              <a:rPr lang="en-US" dirty="0"/>
              <a:t>numbers for </a:t>
            </a:r>
            <a:r>
              <a:rPr lang="en-US" dirty="0" err="1"/>
              <a:t>nondriving</a:t>
            </a:r>
            <a:r>
              <a:rPr lang="en-US" dirty="0"/>
              <a:t> axles. In this system, "A" stands for one</a:t>
            </a:r>
          </a:p>
          <a:p>
            <a:r>
              <a:rPr lang="en-US" dirty="0"/>
              <a:t>driving axle, "B" for two, "C" for three, and "D" for four. A small</a:t>
            </a:r>
          </a:p>
          <a:p>
            <a:r>
              <a:rPr lang="en-US" dirty="0"/>
              <a:t>"o" placed after the initial letter shows that each axle is</a:t>
            </a:r>
          </a:p>
          <a:p>
            <a:r>
              <a:rPr lang="en-US" dirty="0"/>
              <a:t>individually powered. Thus, a single unit locomotive with two</a:t>
            </a:r>
          </a:p>
          <a:p>
            <a:r>
              <a:rPr lang="en-US" dirty="0"/>
              <a:t>individually powered two-axle trucks would be classified as a Bo-Bo.</a:t>
            </a:r>
          </a:p>
          <a:p>
            <a:r>
              <a:rPr lang="en-US" dirty="0"/>
              <a:t>One with three axle trucks in which the center axle is an idler would</a:t>
            </a:r>
          </a:p>
          <a:p>
            <a:r>
              <a:rPr lang="en-US" dirty="0"/>
              <a:t>be designated as an A1A-AlA.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75260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1.4. SUMMARY</a:t>
            </a:r>
          </a:p>
          <a:p>
            <a:r>
              <a:rPr lang="en-US" sz="1200" dirty="0"/>
              <a:t>Diesel-electric locomotives have internal combustion engines</a:t>
            </a:r>
          </a:p>
          <a:p>
            <a:r>
              <a:rPr lang="en-US" sz="1200" dirty="0"/>
              <a:t>to furnish primary power and electrical equipment to transmit</a:t>
            </a:r>
          </a:p>
          <a:p>
            <a:r>
              <a:rPr lang="en-US" sz="1200" dirty="0"/>
              <a:t>the power from the engines to the driving wheels. In the engine's</a:t>
            </a:r>
          </a:p>
          <a:p>
            <a:r>
              <a:rPr lang="en-US" sz="1200" b="1" dirty="0"/>
              <a:t>6</a:t>
            </a:r>
          </a:p>
          <a:p>
            <a:r>
              <a:rPr lang="en-US" sz="1200" dirty="0"/>
              <a:t>Figure 1.4. Whyte Classification of Diesel-Electric Locomotives.</a:t>
            </a:r>
          </a:p>
          <a:p>
            <a:r>
              <a:rPr lang="en-US" sz="1200" dirty="0"/>
              <a:t>cylinder, highly compressed air reaches a high temperature and</a:t>
            </a:r>
          </a:p>
          <a:p>
            <a:r>
              <a:rPr lang="en-US" sz="1200" dirty="0"/>
              <a:t>provides the spark that ignites the fuel oil as it is injected into</a:t>
            </a:r>
          </a:p>
          <a:p>
            <a:r>
              <a:rPr lang="en-US" sz="1200" dirty="0"/>
              <a:t>the cylinder.</a:t>
            </a:r>
          </a:p>
          <a:p>
            <a:r>
              <a:rPr lang="en-US" sz="1200" dirty="0"/>
              <a:t>Army locomotives are classified under the Whyte Classification</a:t>
            </a:r>
          </a:p>
          <a:p>
            <a:r>
              <a:rPr lang="en-US" sz="1200" dirty="0"/>
              <a:t>System, according to their wheel arrangement from front to rear. A</a:t>
            </a:r>
          </a:p>
          <a:p>
            <a:r>
              <a:rPr lang="en-US" sz="1200" dirty="0"/>
              <a:t>series of digits separated by hyphens specify the total number of</a:t>
            </a:r>
          </a:p>
          <a:p>
            <a:r>
              <a:rPr lang="en-US" sz="1200" dirty="0"/>
              <a:t>wheels on the axles of each type of truck beginning with the leading</a:t>
            </a:r>
          </a:p>
          <a:p>
            <a:r>
              <a:rPr lang="en-US" sz="1200" dirty="0"/>
              <a:t>truck, next the driving wheels, and then the trailing truck. Army</a:t>
            </a:r>
          </a:p>
          <a:p>
            <a:r>
              <a:rPr lang="en-US" sz="1200" dirty="0"/>
              <a:t>diesel-electric locomotives have neither leading nor trailing trucks;</a:t>
            </a:r>
          </a:p>
          <a:p>
            <a:r>
              <a:rPr lang="en-US" sz="1200" dirty="0"/>
              <a:t>all wheels are drivers. These locomotives generally have two sets of</a:t>
            </a:r>
          </a:p>
          <a:p>
            <a:r>
              <a:rPr lang="en-US" sz="1200" dirty="0"/>
              <a:t>either four-wheel or six-wheel trucks.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4932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10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67505"/>
            <a:ext cx="5387447" cy="350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04" y="3429000"/>
            <a:ext cx="6988409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76200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2.1. GENERAL</a:t>
            </a:r>
          </a:p>
          <a:p>
            <a:r>
              <a:rPr lang="en-US" sz="1400" dirty="0"/>
              <a:t>The first railway cars were merely horse-drawn wagons. They</a:t>
            </a:r>
          </a:p>
          <a:p>
            <a:r>
              <a:rPr lang="en-US" sz="1400" dirty="0"/>
              <a:t>were introduced in England in 1602 to transport loads of coal from</a:t>
            </a:r>
          </a:p>
          <a:p>
            <a:r>
              <a:rPr lang="en-US" sz="1400" dirty="0"/>
              <a:t>English mines to navigable streams where the coal was transferred to</a:t>
            </a:r>
          </a:p>
          <a:p>
            <a:r>
              <a:rPr lang="en-US" sz="1400" dirty="0"/>
              <a:t>vessels. The wagons were equipped with handbrakes to reduce their</a:t>
            </a:r>
          </a:p>
          <a:p>
            <a:r>
              <a:rPr lang="en-US" sz="1400" dirty="0"/>
              <a:t>speed when they started rolling faster than the gait of the horses</a:t>
            </a:r>
          </a:p>
          <a:p>
            <a:r>
              <a:rPr lang="en-US" sz="1400" dirty="0"/>
              <a:t>that pulled them. They had wooden wheels and rolled on wooden wagon</a:t>
            </a:r>
          </a:p>
          <a:p>
            <a:r>
              <a:rPr lang="en-US" sz="1400" dirty="0"/>
              <a:t>ways or rails, called tramways. Experience soon proved that the</a:t>
            </a:r>
          </a:p>
          <a:p>
            <a:r>
              <a:rPr lang="en-US" sz="1400" dirty="0"/>
              <a:t>wooden wheels and rails wore out quickly and had to be replaced</a:t>
            </a:r>
          </a:p>
          <a:p>
            <a:r>
              <a:rPr lang="en-US" sz="1400" dirty="0"/>
              <a:t>frequently. This led to the use of metal wheels and rails. But, as</a:t>
            </a:r>
          </a:p>
          <a:p>
            <a:r>
              <a:rPr lang="en-US" sz="1400" dirty="0"/>
              <a:t>time passed and industries grew, the limited capabilities of the</a:t>
            </a:r>
          </a:p>
          <a:p>
            <a:r>
              <a:rPr lang="en-US" sz="1400" dirty="0"/>
              <a:t>horses and wagons could not meet the demands of transporting the</a:t>
            </a:r>
          </a:p>
          <a:p>
            <a:r>
              <a:rPr lang="en-US" sz="1400" dirty="0"/>
              <a:t>ever-increasing tonnages. Some method of transportation was needed</a:t>
            </a:r>
          </a:p>
          <a:p>
            <a:r>
              <a:rPr lang="en-US" sz="1400" dirty="0"/>
              <a:t>that could both carry heavier loads and withstand long use.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the steam locomotive was built to replace the horses of</a:t>
            </a:r>
          </a:p>
          <a:p>
            <a:r>
              <a:rPr lang="en-US" dirty="0"/>
              <a:t>the wagon roadways, iron rails and later steel ones were developed.</a:t>
            </a:r>
          </a:p>
          <a:p>
            <a:r>
              <a:rPr lang="en-US" dirty="0"/>
              <a:t>Railway cars were designed and built to replace the horse-drawn</a:t>
            </a:r>
          </a:p>
          <a:p>
            <a:r>
              <a:rPr lang="en-US" dirty="0"/>
              <a:t>wagons. The original railway cars were constructed to handle minimum</a:t>
            </a:r>
          </a:p>
          <a:p>
            <a:r>
              <a:rPr lang="en-US" dirty="0"/>
              <a:t>loads as were locomotives, roadbeds, and track structures. Through</a:t>
            </a:r>
          </a:p>
          <a:p>
            <a:r>
              <a:rPr lang="en-US" dirty="0"/>
              <a:t>the years, roads and structures have been improved and the equipment</a:t>
            </a:r>
          </a:p>
          <a:p>
            <a:r>
              <a:rPr lang="en-US" dirty="0"/>
              <a:t>made more efficient, larger, heavier, stronger, and safer. Railroads</a:t>
            </a:r>
          </a:p>
          <a:p>
            <a:r>
              <a:rPr lang="en-US" dirty="0"/>
              <a:t>and private-car owners, including the Army, now own and operate a</a:t>
            </a:r>
          </a:p>
          <a:p>
            <a:r>
              <a:rPr lang="en-US" dirty="0"/>
              <a:t>vast heavy-duty railway fleet.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Today's piggyback and Flexi-Van cars provide a high degree of</a:t>
            </a:r>
          </a:p>
          <a:p>
            <a:r>
              <a:rPr lang="en-US" dirty="0"/>
              <a:t>flexibility which minimizes empty-car movements on return trips.</a:t>
            </a:r>
          </a:p>
          <a:p>
            <a:r>
              <a:rPr lang="en-US" dirty="0"/>
              <a:t>Containerization is expanding continually and is being used</a:t>
            </a:r>
          </a:p>
          <a:p>
            <a:r>
              <a:rPr lang="en-US" dirty="0"/>
              <a:t>increasingly. With containers, the flatcar becomes an all-purpose</a:t>
            </a:r>
          </a:p>
          <a:p>
            <a:r>
              <a:rPr lang="en-US" dirty="0"/>
              <a:t>car with the advantage of fast loading and unloading. </a:t>
            </a:r>
            <a:r>
              <a:rPr lang="en-US" dirty="0" err="1"/>
              <a:t>Freighthandling</a:t>
            </a:r>
            <a:endParaRPr lang="en-US" dirty="0"/>
          </a:p>
          <a:p>
            <a:r>
              <a:rPr lang="en-US" dirty="0"/>
              <a:t>labor is reduced, and damage to the lading is decreased.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59713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chapter describes some of the railway equipment the</a:t>
            </a:r>
          </a:p>
          <a:p>
            <a:r>
              <a:rPr lang="en-US" dirty="0"/>
              <a:t>Army owns. Emphasis is placed on the foreign service or knockdown</a:t>
            </a:r>
          </a:p>
          <a:p>
            <a:r>
              <a:rPr lang="en-US" dirty="0"/>
              <a:t>fleet that can be used in a theater of operations anywhere in the</a:t>
            </a:r>
          </a:p>
          <a:p>
            <a:r>
              <a:rPr lang="en-US" b="1" dirty="0"/>
              <a:t>8</a:t>
            </a:r>
          </a:p>
          <a:p>
            <a:r>
              <a:rPr lang="en-US" dirty="0"/>
              <a:t>world. The chapter also discusses other freight cars, passenger and</a:t>
            </a:r>
          </a:p>
          <a:p>
            <a:r>
              <a:rPr lang="en-US" dirty="0"/>
              <a:t>special equipment, and a recently developed rail car which may prove</a:t>
            </a:r>
          </a:p>
          <a:p>
            <a:r>
              <a:rPr lang="en-US" dirty="0"/>
              <a:t>to be very desirable in the transportation of nuclear weapons.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46165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2.2. TYPES OF ROLLING STOCK</a:t>
            </a:r>
          </a:p>
          <a:p>
            <a:r>
              <a:rPr lang="en-US" dirty="0"/>
              <a:t>Railway rolling stock is classified into four general types:</a:t>
            </a:r>
          </a:p>
          <a:p>
            <a:r>
              <a:rPr lang="en-US" dirty="0"/>
              <a:t>house cars, open-top cars, flatcars, and tank cars. All railway cars</a:t>
            </a:r>
          </a:p>
          <a:p>
            <a:r>
              <a:rPr lang="en-US" dirty="0"/>
              <a:t>except flatcars have six general components: trucks, brake gear,</a:t>
            </a:r>
          </a:p>
          <a:p>
            <a:r>
              <a:rPr lang="en-US" dirty="0"/>
              <a:t>draft gear, couplers, underframe, and superstructure. Since flatcars</a:t>
            </a:r>
          </a:p>
          <a:p>
            <a:r>
              <a:rPr lang="en-US" dirty="0"/>
              <a:t>have no superstructure, they have only five general components. The</a:t>
            </a:r>
          </a:p>
          <a:p>
            <a:r>
              <a:rPr lang="en-US" dirty="0"/>
              <a:t>following subparagraphs discuss each of the four types of cars in the</a:t>
            </a:r>
          </a:p>
          <a:p>
            <a:r>
              <a:rPr lang="en-US" dirty="0"/>
              <a:t>order mentioned.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House cars have an enclosed superstructure with sides,</a:t>
            </a:r>
          </a:p>
          <a:p>
            <a:r>
              <a:rPr lang="en-US" dirty="0"/>
              <a:t>ends, and roof and usually doors, vents, ladders, and rooftop running</a:t>
            </a:r>
          </a:p>
          <a:p>
            <a:r>
              <a:rPr lang="en-US" dirty="0"/>
              <a:t>boards. Boxcars, refrigerator cars, and cabooses are examples.</a:t>
            </a:r>
          </a:p>
          <a:p>
            <a:r>
              <a:rPr lang="en-US" dirty="0"/>
              <a:t>Since boxcars and refrigerator cars are discussed in paragraphs 2.13</a:t>
            </a:r>
          </a:p>
          <a:p>
            <a:r>
              <a:rPr lang="en-US" dirty="0"/>
              <a:t>and 2.19, only the caboose is described here. A caboose is a car</a:t>
            </a:r>
          </a:p>
          <a:p>
            <a:r>
              <a:rPr lang="en-US" dirty="0"/>
              <a:t>attached to the rear of a freight train. It accommodates the</a:t>
            </a:r>
          </a:p>
          <a:p>
            <a:r>
              <a:rPr lang="en-US" dirty="0"/>
              <a:t>conductor and flagman and serves as their office and quarters while</a:t>
            </a:r>
          </a:p>
          <a:p>
            <a:r>
              <a:rPr lang="en-US" dirty="0"/>
              <a:t>in transit. The caboose also carries supplies, tools, and car parts</a:t>
            </a:r>
          </a:p>
          <a:p>
            <a:r>
              <a:rPr lang="en-US" dirty="0"/>
              <a:t>that might be required </a:t>
            </a:r>
            <a:r>
              <a:rPr lang="en-US" dirty="0" err="1"/>
              <a:t>en</a:t>
            </a:r>
            <a:r>
              <a:rPr lang="en-US" dirty="0"/>
              <a:t> route.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23140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Open-top cars, such as gondolas, ballast cars, and hoppers,</a:t>
            </a:r>
          </a:p>
          <a:p>
            <a:r>
              <a:rPr lang="en-US" dirty="0"/>
              <a:t>normally have sides and ends. However, both types of hopper cars,</a:t>
            </a:r>
          </a:p>
          <a:p>
            <a:r>
              <a:rPr lang="en-US" dirty="0"/>
              <a:t>covered and open-top, are included in the open-top car category. The</a:t>
            </a:r>
          </a:p>
          <a:p>
            <a:r>
              <a:rPr lang="en-US" dirty="0"/>
              <a:t>following subparagraphs describe the two types of hoppers and the</a:t>
            </a:r>
          </a:p>
          <a:p>
            <a:r>
              <a:rPr lang="en-US" dirty="0"/>
              <a:t>ballast car. The gondola car is discussed in paragraph 2.12.</a:t>
            </a:r>
          </a:p>
          <a:p>
            <a:r>
              <a:rPr lang="en-US" dirty="0"/>
              <a:t>(1) Covered hoppers are permanently enclosed, weather-tight</a:t>
            </a:r>
          </a:p>
          <a:p>
            <a:r>
              <a:rPr lang="en-US" dirty="0"/>
              <a:t>cars with fixed sides, ends, and roofs. Openings with weather-tight</a:t>
            </a:r>
          </a:p>
          <a:p>
            <a:r>
              <a:rPr lang="en-US" dirty="0"/>
              <a:t>covers or doors are provided in the roof or sides through which the</a:t>
            </a:r>
          </a:p>
          <a:p>
            <a:r>
              <a:rPr lang="en-US" dirty="0"/>
              <a:t>cars are loaded. For unloading, the cars may have openings in the</a:t>
            </a:r>
          </a:p>
          <a:p>
            <a:r>
              <a:rPr lang="en-US" dirty="0"/>
              <a:t>bottom with tight-fitting covers, doors, ports, or valves, or roof</a:t>
            </a:r>
          </a:p>
          <a:p>
            <a:r>
              <a:rPr lang="en-US" dirty="0"/>
              <a:t>and side openings through which freight may be discharged. Covered</a:t>
            </a:r>
          </a:p>
          <a:p>
            <a:r>
              <a:rPr lang="en-US" dirty="0"/>
              <a:t>hoppers may be partitioned into compartment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179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(2) Open-top hoppers are similar to gondolas except that</a:t>
            </a:r>
          </a:p>
          <a:p>
            <a:r>
              <a:rPr lang="en-US" dirty="0"/>
              <a:t>they have higher sides and ends, and generally interiors with </a:t>
            </a:r>
            <a:r>
              <a:rPr lang="en-US" dirty="0" err="1"/>
              <a:t>selfclearing</a:t>
            </a:r>
            <a:endParaRPr lang="en-US" dirty="0"/>
          </a:p>
          <a:p>
            <a:r>
              <a:rPr lang="en-US" dirty="0"/>
              <a:t>features. For example, a sloping construction of the car</a:t>
            </a:r>
          </a:p>
          <a:p>
            <a:r>
              <a:rPr lang="en-US" dirty="0"/>
              <a:t>bottom and compartments that end at openings equipped with doors</a:t>
            </a:r>
          </a:p>
          <a:p>
            <a:r>
              <a:rPr lang="en-US" dirty="0"/>
              <a:t>provide for discharge of the car's contents. Open-top hopper cars</a:t>
            </a:r>
          </a:p>
          <a:p>
            <a:r>
              <a:rPr lang="en-US" dirty="0"/>
              <a:t>are of many types that vary according to the size and class of</a:t>
            </a:r>
          </a:p>
          <a:p>
            <a:r>
              <a:rPr lang="en-US" dirty="0"/>
              <a:t>commodities they carry. Some have twin hopper pockets while others</a:t>
            </a:r>
          </a:p>
          <a:p>
            <a:r>
              <a:rPr lang="en-US" dirty="0"/>
              <a:t>have quadruple ones; each has a door for discharging lading.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345121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Many old-time railroaders sigh with nostalgia when a steam</a:t>
            </a:r>
          </a:p>
          <a:p>
            <a:r>
              <a:rPr lang="en-US" dirty="0"/>
              <a:t>locomotive is mentioned. But the hissing of steam has long since</a:t>
            </a:r>
          </a:p>
          <a:p>
            <a:r>
              <a:rPr lang="en-US" dirty="0"/>
              <a:t>given way to the efficient whir of the diesel electric. The first</a:t>
            </a:r>
          </a:p>
          <a:p>
            <a:r>
              <a:rPr lang="en-US" dirty="0"/>
              <a:t>American diesel locomotive was introduced in 1925 when a 300-</a:t>
            </a:r>
          </a:p>
          <a:p>
            <a:r>
              <a:rPr lang="en-US" dirty="0"/>
              <a:t>horsepower one was used, rather inconspicuously, as a switch engine</a:t>
            </a:r>
          </a:p>
          <a:p>
            <a:r>
              <a:rPr lang="en-US" dirty="0"/>
              <a:t>in a freight yard.</a:t>
            </a:r>
          </a:p>
          <a:p>
            <a:r>
              <a:rPr lang="en-US" dirty="0"/>
              <a:t>On class I railroads, steam locomotion still dominated 20 years</a:t>
            </a:r>
          </a:p>
          <a:p>
            <a:r>
              <a:rPr lang="en-US" dirty="0"/>
              <a:t>later--39,000 steamers compared to just 3,800 diesels. Within</a:t>
            </a:r>
          </a:p>
          <a:p>
            <a:r>
              <a:rPr lang="en-US" dirty="0"/>
              <a:t>another 7 years, the diesels outnumbered the steam locomotives 30,500</a:t>
            </a:r>
          </a:p>
          <a:p>
            <a:r>
              <a:rPr lang="en-US" dirty="0"/>
              <a:t>to 16,000. By 1960, steam locomotives were no longer being used on</a:t>
            </a:r>
          </a:p>
          <a:p>
            <a:r>
              <a:rPr lang="en-US" dirty="0"/>
              <a:t>the main line--their number had dropped to 261 while the diesel fleet</a:t>
            </a:r>
          </a:p>
          <a:p>
            <a:r>
              <a:rPr lang="en-US" dirty="0"/>
              <a:t>had grown to 28,278.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16891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(3) Ballast cars are similar to low-side gondolas except</a:t>
            </a:r>
          </a:p>
          <a:p>
            <a:r>
              <a:rPr lang="en-US" dirty="0"/>
              <a:t>that the load may be discharged from the sides. Sometimes referred</a:t>
            </a:r>
          </a:p>
          <a:p>
            <a:r>
              <a:rPr lang="en-US" dirty="0"/>
              <a:t>to as side-dumping gondolas, these cars are used for hauling ballast,</a:t>
            </a:r>
          </a:p>
          <a:p>
            <a:r>
              <a:rPr lang="en-US" dirty="0"/>
              <a:t>sand, gravel, or small loads of coal.</a:t>
            </a:r>
          </a:p>
          <a:p>
            <a:r>
              <a:rPr lang="en-US" dirty="0"/>
              <a:t>c. Flatcars have no housing or body; they simply have a floor</a:t>
            </a:r>
          </a:p>
          <a:p>
            <a:r>
              <a:rPr lang="en-US" dirty="0"/>
              <a:t>laid over the underframe sills. The load capacities of flatcars</a:t>
            </a:r>
          </a:p>
          <a:p>
            <a:r>
              <a:rPr lang="en-US" dirty="0"/>
              <a:t>range from 50 to 250 tons. Examples are the basic flatcar and the</a:t>
            </a:r>
          </a:p>
          <a:p>
            <a:r>
              <a:rPr lang="en-US" dirty="0"/>
              <a:t>depressed-center one; they are described further in paragraphs 2.11</a:t>
            </a:r>
          </a:p>
          <a:p>
            <a:r>
              <a:rPr lang="en-US" dirty="0"/>
              <a:t>and 2.18.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03342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d. Tank cars are those with tanks mounted on special</a:t>
            </a:r>
          </a:p>
          <a:p>
            <a:r>
              <a:rPr lang="en-US" dirty="0"/>
              <a:t>underframes. They carry many kinds of liquid and semiliquid</a:t>
            </a:r>
          </a:p>
          <a:p>
            <a:r>
              <a:rPr lang="en-US" dirty="0"/>
              <a:t>commodities ranging from milk to TNT. The Interstate Commerce</a:t>
            </a:r>
          </a:p>
          <a:p>
            <a:r>
              <a:rPr lang="en-US" dirty="0"/>
              <a:t>Commission (ICC) issues regulations and specifications governing tank</a:t>
            </a:r>
          </a:p>
          <a:p>
            <a:r>
              <a:rPr lang="en-US" dirty="0"/>
              <a:t>cars used in the United States. These specifications are combined</a:t>
            </a:r>
          </a:p>
          <a:p>
            <a:r>
              <a:rPr lang="en-US" dirty="0"/>
              <a:t>with those of the Association of American Railroads (AAR) to make one</a:t>
            </a:r>
          </a:p>
          <a:p>
            <a:r>
              <a:rPr lang="en-US" dirty="0"/>
              <a:t>set of specifications covering car construction that the ICC</a:t>
            </a:r>
          </a:p>
          <a:p>
            <a:r>
              <a:rPr lang="en-US" dirty="0"/>
              <a:t>publishes. For oversea use, the specifications are modified because</a:t>
            </a:r>
          </a:p>
          <a:p>
            <a:r>
              <a:rPr lang="en-US" dirty="0"/>
              <a:t>of emergency austerity demands.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2.3. FREIGHT EQUIPMENT FOR MILITARY USE</a:t>
            </a:r>
          </a:p>
          <a:p>
            <a:r>
              <a:rPr lang="en-US" dirty="0"/>
              <a:t>The first instance of rail cars being used for military</a:t>
            </a:r>
          </a:p>
          <a:p>
            <a:r>
              <a:rPr lang="en-US" dirty="0"/>
              <a:t>purposes probably occurred during the Civil War when mortars were</a:t>
            </a:r>
          </a:p>
          <a:p>
            <a:r>
              <a:rPr lang="en-US" dirty="0"/>
              <a:t>permanently mounted on railroad flatcars and moved into an area to</a:t>
            </a:r>
          </a:p>
          <a:p>
            <a:r>
              <a:rPr lang="en-US" dirty="0"/>
              <a:t>support troops. In 1917, five naval railway batteries were built and</a:t>
            </a:r>
          </a:p>
          <a:p>
            <a:r>
              <a:rPr lang="en-US" dirty="0"/>
              <a:t>shipped to France for use in World War I campaigns. Each battery</a:t>
            </a:r>
          </a:p>
          <a:p>
            <a:r>
              <a:rPr lang="en-US" dirty="0"/>
              <a:t>consisted of a gun car carrying a 14-inch gun, and ammunition,</a:t>
            </a:r>
          </a:p>
          <a:p>
            <a:r>
              <a:rPr lang="en-US" dirty="0"/>
              <a:t>workshop, kitchen, and berthing cars. The 14 cars of each battery</a:t>
            </a:r>
          </a:p>
          <a:p>
            <a:r>
              <a:rPr lang="en-US" dirty="0"/>
              <a:t>were probably the first rail cars used entirely for military purposes.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6436" y="227483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Army railway motive power and rolling stock built for use in</a:t>
            </a:r>
          </a:p>
          <a:p>
            <a:r>
              <a:rPr lang="en-US" sz="1200" dirty="0"/>
              <a:t>domestic service differ little in design from standard U.S.</a:t>
            </a:r>
          </a:p>
          <a:p>
            <a:r>
              <a:rPr lang="en-US" sz="1200" dirty="0"/>
              <a:t>commercial rail equipment. In comparison to foreign equipment,</a:t>
            </a:r>
          </a:p>
          <a:p>
            <a:r>
              <a:rPr lang="en-US" sz="1200" dirty="0"/>
              <a:t>however, it is generally larger and heavier. When World War II</a:t>
            </a:r>
          </a:p>
          <a:p>
            <a:r>
              <a:rPr lang="en-US" sz="1200" dirty="0"/>
              <a:t>began, European rolling stock had a small carrying capacity and was</a:t>
            </a:r>
          </a:p>
          <a:p>
            <a:r>
              <a:rPr lang="en-US" sz="1200" dirty="0"/>
              <a:t>scarce in all theaters of operations. Many cars were hurriedly</a:t>
            </a:r>
          </a:p>
          <a:p>
            <a:r>
              <a:rPr lang="en-US" sz="1200" dirty="0"/>
              <a:t>designed and built in the United States and shipped overseas knocked</a:t>
            </a:r>
          </a:p>
          <a:p>
            <a:r>
              <a:rPr lang="en-US" sz="1200" dirty="0"/>
              <a:t>down to save shipping space, and a few American cars were modified</a:t>
            </a:r>
          </a:p>
          <a:p>
            <a:r>
              <a:rPr lang="en-US" sz="1200" dirty="0"/>
              <a:t>for use on European railroads. This experience led to the</a:t>
            </a:r>
          </a:p>
          <a:p>
            <a:r>
              <a:rPr lang="en-US" sz="1200" dirty="0"/>
              <a:t>development of a railway fleet capable of operating on railroads of</a:t>
            </a:r>
          </a:p>
          <a:p>
            <a:r>
              <a:rPr lang="en-US" sz="1200" dirty="0"/>
              <a:t>various gages which could be sent quickly to areas of conflict. Some</a:t>
            </a:r>
          </a:p>
          <a:p>
            <a:r>
              <a:rPr lang="en-US" sz="1200" dirty="0"/>
              <a:t>of the equipment can be shipped knocked down to conserve shipping</a:t>
            </a:r>
          </a:p>
          <a:p>
            <a:r>
              <a:rPr lang="en-US" sz="1200" dirty="0"/>
              <a:t>space. Section I describes the knockdown equipment.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59713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Section I. Knockdown Fleet</a:t>
            </a:r>
          </a:p>
          <a:p>
            <a:r>
              <a:rPr lang="en-US" dirty="0"/>
              <a:t>2.4. GENERAL</a:t>
            </a:r>
          </a:p>
          <a:p>
            <a:r>
              <a:rPr lang="en-US" dirty="0"/>
              <a:t>Experience in World Wars I and II showed that foreign railway</a:t>
            </a:r>
          </a:p>
          <a:p>
            <a:r>
              <a:rPr lang="en-US" dirty="0"/>
              <a:t>systems were incapable of sustaining combat operations because the</a:t>
            </a:r>
          </a:p>
          <a:p>
            <a:r>
              <a:rPr lang="en-US" dirty="0"/>
              <a:t>capacity and the amount of foreign rail equipment were not enough for</a:t>
            </a:r>
          </a:p>
          <a:p>
            <a:r>
              <a:rPr lang="en-US" dirty="0"/>
              <a:t>military purposes. The U.S. Army realized it had to be prepared to</a:t>
            </a:r>
          </a:p>
          <a:p>
            <a:r>
              <a:rPr lang="en-US" dirty="0"/>
              <a:t>produce its own motive power and rolling stock should it again engage</a:t>
            </a:r>
          </a:p>
          <a:p>
            <a:r>
              <a:rPr lang="en-US" dirty="0"/>
              <a:t>an enemy on foreign soil.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62697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Soon after World War II, the Army began to develop a railway</a:t>
            </a:r>
          </a:p>
          <a:p>
            <a:r>
              <a:rPr lang="en-US" dirty="0"/>
              <a:t>fleet suitable for use in any future theater of operations. The</a:t>
            </a:r>
          </a:p>
          <a:p>
            <a:r>
              <a:rPr lang="en-US" dirty="0"/>
              <a:t>objective for railway cars was a modified American car design capable</a:t>
            </a:r>
          </a:p>
          <a:p>
            <a:r>
              <a:rPr lang="en-US" dirty="0"/>
              <a:t>of operating in any foreign country in a train with local equipment.</a:t>
            </a:r>
          </a:p>
          <a:p>
            <a:r>
              <a:rPr lang="en-US" dirty="0"/>
              <a:t>Starting with a basic flatcar that could be converted to a gondola or</a:t>
            </a:r>
          </a:p>
          <a:p>
            <a:r>
              <a:rPr lang="en-US" dirty="0"/>
              <a:t>boxcar by addition of the proper superstructure, these cars were to</a:t>
            </a:r>
          </a:p>
          <a:p>
            <a:r>
              <a:rPr lang="en-US" dirty="0"/>
              <a:t>be designed to work with the coupling and braking systems on</a:t>
            </a:r>
          </a:p>
          <a:p>
            <a:r>
              <a:rPr lang="en-US" dirty="0"/>
              <a:t>equipment used on principal railroads of foreign countries, and to be</a:t>
            </a:r>
          </a:p>
          <a:p>
            <a:r>
              <a:rPr lang="en-US" dirty="0"/>
              <a:t>capable of operating on railroads of various gages. Keeping in mind</a:t>
            </a:r>
          </a:p>
          <a:p>
            <a:r>
              <a:rPr lang="en-US" dirty="0"/>
              <a:t>these requirements, American designers developed a basic flatcar.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828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In addition to the domestic service equipment, the Army</a:t>
            </a:r>
          </a:p>
          <a:p>
            <a:r>
              <a:rPr lang="en-US" sz="1200" dirty="0"/>
              <a:t>inventory contains a knockdown fleet of 40-ton equipment designed and</a:t>
            </a:r>
          </a:p>
          <a:p>
            <a:r>
              <a:rPr lang="en-US" sz="1200" dirty="0"/>
              <a:t>built primarily for emergency oversea service. Another one for use</a:t>
            </a:r>
          </a:p>
          <a:p>
            <a:r>
              <a:rPr lang="en-US" sz="1200" dirty="0"/>
              <a:t>on narrow-gage track in foreign theaters was proposed but not</a:t>
            </a:r>
          </a:p>
          <a:p>
            <a:r>
              <a:rPr lang="en-US" sz="1200" dirty="0"/>
              <a:t>procured; it was to consist of 76-ton diesel-electric locomotives,</a:t>
            </a:r>
          </a:p>
          <a:p>
            <a:r>
              <a:rPr lang="en-US" sz="1200" dirty="0"/>
              <a:t>30-ton gondolas, 30-ton flatcars, and 55-ton depressed center cars.</a:t>
            </a:r>
          </a:p>
          <a:p>
            <a:r>
              <a:rPr lang="en-US" sz="1200" dirty="0"/>
              <a:t>The 40-ton fleet consists of more than 11,000 items of motive power</a:t>
            </a:r>
          </a:p>
          <a:p>
            <a:r>
              <a:rPr lang="en-US" sz="1200" dirty="0"/>
              <a:t>and rolling stock in storage at various Army depots and</a:t>
            </a:r>
          </a:p>
          <a:p>
            <a:r>
              <a:rPr lang="en-US" sz="1200" dirty="0"/>
              <a:t>installations. Paragraphs 2.5 through 2.10 discuss generally the</a:t>
            </a:r>
          </a:p>
          <a:p>
            <a:r>
              <a:rPr lang="en-US" sz="1200" dirty="0"/>
              <a:t>construction and major components of the cars in the foreign service</a:t>
            </a:r>
          </a:p>
          <a:p>
            <a:r>
              <a:rPr lang="en-US" sz="1200" dirty="0"/>
              <a:t>fleet and the basic procedure of assembling knockdown cars. The</a:t>
            </a:r>
          </a:p>
          <a:p>
            <a:r>
              <a:rPr lang="en-US" sz="1200" dirty="0"/>
              <a:t>remainder of the section and accompanying figures describe cars of</a:t>
            </a:r>
          </a:p>
          <a:p>
            <a:r>
              <a:rPr lang="en-US" sz="1200" dirty="0"/>
              <a:t>the fleet that can be assembled or partially assembled in a theater,</a:t>
            </a:r>
          </a:p>
          <a:p>
            <a:r>
              <a:rPr lang="en-US" sz="1200" dirty="0"/>
              <a:t>and explain their assembly and conversion.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2.5. CONSTRUCTION</a:t>
            </a:r>
          </a:p>
          <a:p>
            <a:r>
              <a:rPr lang="en-US" dirty="0"/>
              <a:t>Because of the expected shorter life of emergency equipment</a:t>
            </a:r>
          </a:p>
          <a:p>
            <a:r>
              <a:rPr lang="en-US" dirty="0"/>
              <a:t>used in a theater of operations as compared with standard equipment,</a:t>
            </a:r>
          </a:p>
          <a:p>
            <a:r>
              <a:rPr lang="en-US" dirty="0"/>
              <a:t>the fleet is constructed as simply and economically as military</a:t>
            </a:r>
          </a:p>
          <a:p>
            <a:r>
              <a:rPr lang="en-US" dirty="0"/>
              <a:t>standards permit. Designers of the equipment found that physical</a:t>
            </a:r>
          </a:p>
          <a:p>
            <a:r>
              <a:rPr lang="en-US" dirty="0"/>
              <a:t>characteristics of foreign railroads would limit capacity and</a:t>
            </a:r>
          </a:p>
          <a:p>
            <a:r>
              <a:rPr lang="en-US" dirty="0"/>
              <a:t>dimensions. For example, track and bridge load limits would</a:t>
            </a:r>
          </a:p>
          <a:p>
            <a:r>
              <a:rPr lang="en-US" dirty="0"/>
              <a:t>determine the equipment's </a:t>
            </a:r>
            <a:r>
              <a:rPr lang="en-US" dirty="0" err="1"/>
              <a:t>axleload</a:t>
            </a:r>
            <a:r>
              <a:rPr lang="en-US" dirty="0"/>
              <a:t> while clearances would affect its</a:t>
            </a:r>
          </a:p>
          <a:p>
            <a:r>
              <a:rPr lang="en-US" dirty="0"/>
              <a:t>dimensions.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designers decided that a capacity of 40 tons was best for</a:t>
            </a:r>
          </a:p>
          <a:p>
            <a:r>
              <a:rPr lang="en-US" dirty="0"/>
              <a:t>transporting military supplies and equipment on standard- to </a:t>
            </a:r>
            <a:r>
              <a:rPr lang="en-US" dirty="0" err="1"/>
              <a:t>broadgage</a:t>
            </a:r>
            <a:endParaRPr lang="en-US" dirty="0"/>
          </a:p>
          <a:p>
            <a:r>
              <a:rPr lang="en-US" dirty="0"/>
              <a:t>railroads--56 1/2, 60, 63, and 66 inches. Design modifications</a:t>
            </a:r>
          </a:p>
          <a:p>
            <a:r>
              <a:rPr lang="en-US" dirty="0"/>
              <a:t>were based on the equipment's shorter life expectancy and on</a:t>
            </a:r>
          </a:p>
          <a:p>
            <a:r>
              <a:rPr lang="en-US" dirty="0"/>
              <a:t>regulations expected to govern rail operations in a theater. The</a:t>
            </a:r>
          </a:p>
          <a:p>
            <a:r>
              <a:rPr lang="en-US" dirty="0"/>
              <a:t>emergency oversea equipment is designed and built to meet clearance</a:t>
            </a:r>
          </a:p>
          <a:p>
            <a:r>
              <a:rPr lang="en-US" dirty="0"/>
              <a:t>limitations of foreign railroads. The major assemblies and</a:t>
            </a:r>
          </a:p>
          <a:p>
            <a:r>
              <a:rPr lang="en-US" dirty="0"/>
              <a:t>components of the different types of knockdown cars are</a:t>
            </a:r>
          </a:p>
          <a:p>
            <a:r>
              <a:rPr lang="en-US" dirty="0"/>
              <a:t>interchangeable. Paragraphs 2.6 through 2.9 discuss four of the</a:t>
            </a:r>
          </a:p>
          <a:p>
            <a:r>
              <a:rPr lang="en-US" dirty="0"/>
              <a:t>basic components of railway cars of the knockdown fleet with the</a:t>
            </a:r>
          </a:p>
          <a:p>
            <a:r>
              <a:rPr lang="en-US" dirty="0"/>
              <a:t>exception of tank. cars; paragraph 2.10 discusses their assembly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133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2.6. TRUCKS</a:t>
            </a:r>
          </a:p>
          <a:p>
            <a:r>
              <a:rPr lang="en-US" sz="1200" dirty="0" err="1"/>
              <a:t>Multigage</a:t>
            </a:r>
            <a:r>
              <a:rPr lang="en-US" sz="1200" dirty="0"/>
              <a:t> trucks enable the knockdown fleet to operate on</a:t>
            </a:r>
          </a:p>
          <a:p>
            <a:r>
              <a:rPr lang="en-US" sz="1200" dirty="0"/>
              <a:t>railroads of various widths--those with standard to broad gages. The</a:t>
            </a:r>
          </a:p>
          <a:p>
            <a:r>
              <a:rPr lang="en-US" sz="1200" dirty="0"/>
              <a:t>trucks can be adapted to the different gages, or an entire truck may</a:t>
            </a:r>
          </a:p>
          <a:p>
            <a:r>
              <a:rPr lang="en-US" sz="1200" dirty="0"/>
              <a:t>be removed and another substituted. Changing the gage of the wheels</a:t>
            </a:r>
          </a:p>
          <a:p>
            <a:r>
              <a:rPr lang="en-US" sz="1200" dirty="0"/>
              <a:t>when once set on </a:t>
            </a:r>
            <a:r>
              <a:rPr lang="en-US" sz="1200" dirty="0" err="1"/>
              <a:t>multigage</a:t>
            </a:r>
            <a:r>
              <a:rPr lang="en-US" sz="1200" dirty="0"/>
              <a:t> trucks can be accomplished only by a</a:t>
            </a:r>
          </a:p>
          <a:p>
            <a:r>
              <a:rPr lang="en-US" sz="1200" dirty="0"/>
              <a:t>general support maintenance unit. Wheels cannot be pushed in or out</a:t>
            </a:r>
          </a:p>
          <a:p>
            <a:r>
              <a:rPr lang="en-US" sz="1200" dirty="0"/>
              <a:t>at will; a heavy-duty wheel press is required.</a:t>
            </a:r>
          </a:p>
          <a:p>
            <a:r>
              <a:rPr lang="en-US" sz="1200" dirty="0"/>
              <a:t>The </a:t>
            </a:r>
            <a:r>
              <a:rPr lang="en-US" sz="1200" dirty="0" err="1"/>
              <a:t>multigage</a:t>
            </a:r>
            <a:r>
              <a:rPr lang="en-US" sz="1200" dirty="0"/>
              <a:t> trucks can be applied to locomotives, wrecker and</a:t>
            </a:r>
          </a:p>
          <a:p>
            <a:r>
              <a:rPr lang="en-US" sz="1200" dirty="0"/>
              <a:t>locomotive cranes, snowplows, and other rail equipment. Trucks and</a:t>
            </a:r>
          </a:p>
          <a:p>
            <a:r>
              <a:rPr lang="en-US" sz="1200" dirty="0"/>
              <a:t>wheels used on equipment of the fleet conform to the standards of the</a:t>
            </a:r>
          </a:p>
          <a:p>
            <a:r>
              <a:rPr lang="en-US" sz="1200" dirty="0"/>
              <a:t>Association of American Railroads and are completely interchangeable</a:t>
            </a:r>
          </a:p>
          <a:p>
            <a:r>
              <a:rPr lang="en-US" sz="1200" dirty="0"/>
              <a:t>among cars of the same capacity. Only the major assemblies, however,</a:t>
            </a:r>
          </a:p>
          <a:p>
            <a:r>
              <a:rPr lang="en-US" sz="1200" dirty="0"/>
              <a:t>are interchangeable among the trucks themselves. A diagram of a</a:t>
            </a:r>
          </a:p>
          <a:p>
            <a:r>
              <a:rPr lang="en-US" sz="1200" dirty="0"/>
              <a:t>typical railway truck is shown in figure 2.1.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Who knows what the future will bring? A sigh of nostalgia for</a:t>
            </a:r>
          </a:p>
          <a:p>
            <a:r>
              <a:rPr lang="en-US" dirty="0"/>
              <a:t>the diesel-electric locomotive? Perhaps. The diesel-electric as</a:t>
            </a:r>
          </a:p>
          <a:p>
            <a:r>
              <a:rPr lang="en-US" dirty="0"/>
              <a:t>well as its only surviving competitor, the all-electric, may be made</a:t>
            </a:r>
          </a:p>
          <a:p>
            <a:r>
              <a:rPr lang="en-US" dirty="0"/>
              <a:t>obsolete by the turbine engine or the linear induction engine--or</a:t>
            </a:r>
          </a:p>
          <a:p>
            <a:r>
              <a:rPr lang="en-US" dirty="0"/>
              <a:t>maybe some power system yet to be created.</a:t>
            </a:r>
          </a:p>
          <a:p>
            <a:r>
              <a:rPr lang="en-US" dirty="0"/>
              <a:t>Over the years, commercial rolling stock has changed; it's</a:t>
            </a:r>
          </a:p>
          <a:p>
            <a:r>
              <a:rPr lang="en-US" dirty="0"/>
              <a:t>bigger, better, and, in some instances, highly specialized. But the</a:t>
            </a:r>
          </a:p>
          <a:p>
            <a:r>
              <a:rPr lang="en-US" dirty="0"/>
              <a:t>basic house cars, gondolas, and flats are still in use and will long</a:t>
            </a:r>
          </a:p>
          <a:p>
            <a:r>
              <a:rPr lang="en-US" dirty="0"/>
              <a:t>continue. The bigger cars have increased the fleet's capacity while</a:t>
            </a:r>
          </a:p>
          <a:p>
            <a:r>
              <a:rPr lang="en-US" dirty="0"/>
              <a:t>the total number of cars has decreased. The many different kinds of</a:t>
            </a:r>
          </a:p>
          <a:p>
            <a:r>
              <a:rPr lang="en-US" dirty="0"/>
              <a:t>specialized cars are designed to meet the particular needs of certain</a:t>
            </a:r>
          </a:p>
          <a:p>
            <a:r>
              <a:rPr lang="en-US" dirty="0"/>
              <a:t>shippers, military and civilian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2.7. COUPLERS</a:t>
            </a:r>
          </a:p>
          <a:p>
            <a:r>
              <a:rPr lang="en-US" dirty="0"/>
              <a:t>Because the fleet is</a:t>
            </a:r>
          </a:p>
          <a:p>
            <a:r>
              <a:rPr lang="en-US" dirty="0"/>
              <a:t>designed primarily for service</a:t>
            </a:r>
          </a:p>
          <a:p>
            <a:r>
              <a:rPr lang="en-US" dirty="0"/>
              <a:t>in an oversea area, it is</a:t>
            </a:r>
          </a:p>
          <a:p>
            <a:r>
              <a:rPr lang="en-US" dirty="0"/>
              <a:t>equipped with the hook and link</a:t>
            </a:r>
          </a:p>
          <a:p>
            <a:r>
              <a:rPr lang="en-US" dirty="0"/>
              <a:t>coupler used predominantly in</a:t>
            </a:r>
          </a:p>
          <a:p>
            <a:r>
              <a:rPr lang="en-US" dirty="0"/>
              <a:t>Europe, Russia, and other</a:t>
            </a:r>
          </a:p>
          <a:p>
            <a:r>
              <a:rPr lang="en-US" dirty="0"/>
              <a:t>parts of Asia. The inserted</a:t>
            </a:r>
          </a:p>
          <a:p>
            <a:r>
              <a:rPr lang="en-US" dirty="0"/>
              <a:t>sketch shows the hook and</a:t>
            </a:r>
          </a:p>
          <a:p>
            <a:r>
              <a:rPr lang="en-US" dirty="0"/>
              <a:t>link of the coupler as well</a:t>
            </a:r>
          </a:p>
          <a:p>
            <a:r>
              <a:rPr lang="en-US" dirty="0"/>
              <a:t>as the bumpers for absorbing</a:t>
            </a:r>
          </a:p>
          <a:p>
            <a:r>
              <a:rPr lang="en-US" dirty="0"/>
              <a:t>jolts. Figure 2.2 is a model</a:t>
            </a:r>
          </a:p>
          <a:p>
            <a:r>
              <a:rPr lang="en-US" dirty="0"/>
              <a:t>of a car equipped with a hook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4724400" cy="30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06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and link coupler and end bumpers. The equipment of the fleet is</a:t>
            </a:r>
          </a:p>
          <a:p>
            <a:r>
              <a:rPr lang="en-US" dirty="0"/>
              <a:t>designed so that it can also use the standard automatic U.S. coupler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311048"/>
            <a:ext cx="6495166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2286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2.8. UNDERFRAMES</a:t>
            </a:r>
          </a:p>
          <a:p>
            <a:r>
              <a:rPr lang="en-US" dirty="0"/>
              <a:t>Equipment of the fleet uses steel underframes completely</a:t>
            </a:r>
          </a:p>
          <a:p>
            <a:r>
              <a:rPr lang="en-US" dirty="0"/>
              <a:t>fabricated and drilled at </a:t>
            </a:r>
            <a:r>
              <a:rPr lang="en-US" dirty="0" err="1"/>
              <a:t>carbuilders</a:t>
            </a:r>
            <a:r>
              <a:rPr lang="en-US" dirty="0"/>
              <a:t>' shops in the United States.</a:t>
            </a:r>
          </a:p>
          <a:p>
            <a:r>
              <a:rPr lang="en-US" dirty="0"/>
              <a:t>All underframes for flatcars, gondolas, and boxcars are assembled in</a:t>
            </a:r>
          </a:p>
          <a:p>
            <a:r>
              <a:rPr lang="en-US" dirty="0"/>
              <a:t>the same way. Wooden plank flooring is laid over the underframe.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133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2.9. SUPERSTRUCTURE</a:t>
            </a:r>
          </a:p>
          <a:p>
            <a:r>
              <a:rPr lang="en-US" dirty="0"/>
              <a:t>Made generally of wood with metal reinforcement bars, the</a:t>
            </a:r>
          </a:p>
          <a:p>
            <a:r>
              <a:rPr lang="en-US" dirty="0"/>
              <a:t>superstructure units provide only rigidity. They are not designed to</a:t>
            </a:r>
          </a:p>
          <a:p>
            <a:r>
              <a:rPr lang="en-US" dirty="0"/>
              <a:t>support any appreciable amount of the weight of the lading. The</a:t>
            </a:r>
          </a:p>
          <a:p>
            <a:r>
              <a:rPr lang="en-US" dirty="0"/>
              <a:t>superstructure units are prefabricated, punched, and drilled for</a:t>
            </a:r>
          </a:p>
          <a:p>
            <a:r>
              <a:rPr lang="en-US" dirty="0"/>
              <a:t>rapid assembly.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6" y="3200400"/>
            <a:ext cx="520479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2.10. ASSEMBLY</a:t>
            </a:r>
          </a:p>
          <a:p>
            <a:r>
              <a:rPr lang="en-US" dirty="0"/>
              <a:t>The general method of assembling a car of the knockdown fleet,</a:t>
            </a:r>
          </a:p>
          <a:p>
            <a:r>
              <a:rPr lang="en-US" dirty="0"/>
              <a:t>with the exception of tank cars, follows. First, assemble the trucks</a:t>
            </a:r>
          </a:p>
          <a:p>
            <a:r>
              <a:rPr lang="en-US" dirty="0"/>
              <a:t>and the underframe. Then, install miscellaneous items to underframe,</a:t>
            </a:r>
          </a:p>
          <a:p>
            <a:r>
              <a:rPr lang="en-US" dirty="0"/>
              <a:t>including airbrake equipment, and apply to the underframe's end sill</a:t>
            </a:r>
          </a:p>
          <a:p>
            <a:r>
              <a:rPr lang="en-US" dirty="0"/>
              <a:t>such parts as coupling, draft gear, buffers, and blocks. Next, mount</a:t>
            </a:r>
          </a:p>
          <a:p>
            <a:r>
              <a:rPr lang="en-US" dirty="0"/>
              <a:t>the underframe assembly to the trucks. Lastly, attach body side</a:t>
            </a:r>
          </a:p>
          <a:p>
            <a:r>
              <a:rPr lang="en-US" dirty="0"/>
              <a:t>bearings, shims, and wear plate to body bolster. When required, add</a:t>
            </a:r>
          </a:p>
          <a:p>
            <a:r>
              <a:rPr lang="en-US" dirty="0"/>
              <a:t>the proper superstructure. The components of unassembled cars are</a:t>
            </a:r>
          </a:p>
          <a:p>
            <a:r>
              <a:rPr lang="en-US" dirty="0"/>
              <a:t>packaged in quantities that permit issue of cars in multiples of 10;</a:t>
            </a:r>
          </a:p>
          <a:p>
            <a:r>
              <a:rPr lang="en-US" dirty="0"/>
              <a:t>components common to all cars are packaged separately from those</a:t>
            </a:r>
          </a:p>
          <a:p>
            <a:r>
              <a:rPr lang="en-US" dirty="0"/>
              <a:t>peculiar to one type of car.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300162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2.11. FLATCAR</a:t>
            </a:r>
          </a:p>
          <a:p>
            <a:r>
              <a:rPr lang="en-US" sz="1200" dirty="0"/>
              <a:t>Known as the workhorse of rail service, a flatcar is used to</a:t>
            </a:r>
          </a:p>
          <a:p>
            <a:r>
              <a:rPr lang="en-US" sz="1200" dirty="0"/>
              <a:t>transport very large and very heavy items. The basic unit of the</a:t>
            </a:r>
          </a:p>
          <a:p>
            <a:r>
              <a:rPr lang="en-US" sz="1200" dirty="0"/>
              <a:t>knockdown fleet is the flatcar. It is simply a floor laid over the</a:t>
            </a:r>
          </a:p>
          <a:p>
            <a:r>
              <a:rPr lang="en-US" sz="1200" dirty="0"/>
              <a:t>underframe sills and placed on trucks; it has no housing or body.</a:t>
            </a:r>
          </a:p>
          <a:p>
            <a:r>
              <a:rPr lang="en-US" sz="1200" dirty="0"/>
              <a:t>Figure 2.3 shows the major components of the flatcar, and figure</a:t>
            </a:r>
          </a:p>
          <a:p>
            <a:r>
              <a:rPr lang="en-US" sz="1200" dirty="0" smtClean="0"/>
              <a:t>Figure </a:t>
            </a:r>
            <a:r>
              <a:rPr lang="en-US" sz="1200" dirty="0"/>
              <a:t>2.3. Components for Assembling Flatcar.</a:t>
            </a:r>
          </a:p>
          <a:p>
            <a:r>
              <a:rPr lang="en-US" sz="1200" dirty="0"/>
              <a:t>2.4 shows the car after assembly. Flatcars of the knockdown fleet</a:t>
            </a:r>
          </a:p>
          <a:p>
            <a:r>
              <a:rPr lang="en-US" sz="1200" dirty="0"/>
              <a:t>are structurally designed with load capacities of 40 tons. In</a:t>
            </a:r>
          </a:p>
          <a:p>
            <a:r>
              <a:rPr lang="en-US" sz="1200" dirty="0"/>
              <a:t>addition to serving as regular flatcars, the 40-ton cars also provide</a:t>
            </a:r>
          </a:p>
          <a:p>
            <a:r>
              <a:rPr lang="en-US" sz="1200" dirty="0"/>
              <a:t>the foundation to which superstructure units can be added to convert</a:t>
            </a:r>
          </a:p>
          <a:p>
            <a:r>
              <a:rPr lang="en-US" sz="1200" dirty="0"/>
              <a:t>them to gondolas and boxcars.</a:t>
            </a:r>
          </a:p>
          <a:p>
            <a:r>
              <a:rPr lang="en-US" sz="1200" dirty="0"/>
              <a:t>Figure 2.4. Assembled Flatcar.</a:t>
            </a:r>
          </a:p>
          <a:p>
            <a:r>
              <a:rPr lang="en-US" sz="1200" dirty="0"/>
              <a:t>Underframes for flatcars of the 40-ton fleet are shipped with</a:t>
            </a:r>
          </a:p>
          <a:p>
            <a:r>
              <a:rPr lang="en-US" sz="1200" dirty="0"/>
              <a:t>the wooden floor already laid. Flatcar underframes are completely</a:t>
            </a:r>
          </a:p>
          <a:p>
            <a:r>
              <a:rPr lang="en-US" sz="1200" dirty="0"/>
              <a:t>interchangeable with any other car of the fleet. The side and end</a:t>
            </a:r>
          </a:p>
          <a:p>
            <a:r>
              <a:rPr lang="en-US" sz="1200" dirty="0"/>
              <a:t>sills of the flatcar are prefabricated, punched, and drilled.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429" y="4524548"/>
            <a:ext cx="7032171" cy="9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36" y="990600"/>
            <a:ext cx="6283816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a theater, the flatcar is generally used for very early rail</a:t>
            </a:r>
          </a:p>
          <a:p>
            <a:r>
              <a:rPr lang="en-US" dirty="0"/>
              <a:t>operations. When theater activities stabilize and requirements</a:t>
            </a:r>
          </a:p>
          <a:p>
            <a:r>
              <a:rPr lang="en-US" dirty="0"/>
              <a:t>increase for transportation of supplies that need protection from</a:t>
            </a:r>
          </a:p>
          <a:p>
            <a:r>
              <a:rPr lang="en-US" dirty="0"/>
              <a:t>weather or pilferage, the flatcar can be converted to a closed car.</a:t>
            </a:r>
          </a:p>
          <a:p>
            <a:r>
              <a:rPr lang="en-US" dirty="0"/>
              <a:t>After conversion, the weight of the lading is still carried by the</a:t>
            </a:r>
          </a:p>
          <a:p>
            <a:r>
              <a:rPr lang="en-US" dirty="0"/>
              <a:t>car bed. The superstructure provides rigidity, not support. Because</a:t>
            </a:r>
          </a:p>
          <a:p>
            <a:r>
              <a:rPr lang="en-US" dirty="0"/>
              <a:t>of its versatility, the flatcar is the backbone of the fleet.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30016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The Army also owns, operates, and maintains diesel-electric</a:t>
            </a:r>
          </a:p>
          <a:p>
            <a:r>
              <a:rPr lang="en-US" sz="1200" dirty="0"/>
              <a:t>locomotives and various types of rolling stock. Suppose you received</a:t>
            </a:r>
          </a:p>
          <a:p>
            <a:r>
              <a:rPr lang="en-US" sz="1200" dirty="0"/>
              <a:t>an assignment to plan a rail operation for providing logistical</a:t>
            </a:r>
          </a:p>
          <a:p>
            <a:r>
              <a:rPr lang="en-US" sz="1200" dirty="0"/>
              <a:t>support to combat troops in a theater of operations. You would need</a:t>
            </a:r>
          </a:p>
          <a:p>
            <a:r>
              <a:rPr lang="en-US" sz="1200" dirty="0"/>
              <a:t>to know what rail equipment you had to move troops and supplies</a:t>
            </a:r>
          </a:p>
          <a:p>
            <a:r>
              <a:rPr lang="en-US" sz="1200" dirty="0"/>
              <a:t>to the frontlines, and who would maintain it. This text, consisting</a:t>
            </a:r>
          </a:p>
          <a:p>
            <a:r>
              <a:rPr lang="en-US" sz="1200" dirty="0"/>
              <a:t>of three chapters, introduces you to some of the rail equipment the</a:t>
            </a:r>
          </a:p>
          <a:p>
            <a:r>
              <a:rPr lang="en-US" sz="1200" b="1" dirty="0"/>
              <a:t>1</a:t>
            </a:r>
          </a:p>
          <a:p>
            <a:r>
              <a:rPr lang="en-US" sz="1200" dirty="0"/>
              <a:t>Army has to provide rail support for a tactical mission, the type</a:t>
            </a:r>
          </a:p>
          <a:p>
            <a:r>
              <a:rPr lang="en-US" sz="1200" dirty="0"/>
              <a:t>best suited for specific jobs, and the men who maintain it. Chapter</a:t>
            </a:r>
          </a:p>
          <a:p>
            <a:r>
              <a:rPr lang="en-US" sz="1200" dirty="0"/>
              <a:t>1 describes the Army's diesel-electric locomotives and how they are</a:t>
            </a:r>
          </a:p>
          <a:p>
            <a:r>
              <a:rPr lang="en-US" sz="1200" dirty="0"/>
              <a:t>classified. Chapter 2, divided into two sections, discusses railway</a:t>
            </a:r>
          </a:p>
          <a:p>
            <a:r>
              <a:rPr lang="en-US" sz="1200" dirty="0"/>
              <a:t>rolling stock with emphasis in section I on the fleet specially</a:t>
            </a:r>
          </a:p>
          <a:p>
            <a:r>
              <a:rPr lang="en-US" sz="1200" dirty="0"/>
              <a:t>designed and built for use in any theater of operations. Section II</a:t>
            </a:r>
          </a:p>
          <a:p>
            <a:r>
              <a:rPr lang="en-US" sz="1200" dirty="0"/>
              <a:t>discusses some other types of rolling stock including piggyback and</a:t>
            </a:r>
          </a:p>
          <a:p>
            <a:r>
              <a:rPr lang="en-US" sz="1200" dirty="0"/>
              <a:t>container equipment. Finally, chapter 3 outlines briefly the Army</a:t>
            </a:r>
          </a:p>
          <a:p>
            <a:r>
              <a:rPr lang="en-US" sz="1200" dirty="0"/>
              <a:t>maintenance system and explains who is responsible for maintaining</a:t>
            </a:r>
          </a:p>
          <a:p>
            <a:r>
              <a:rPr lang="en-US" sz="1200" dirty="0"/>
              <a:t>military railway equipment.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49149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2.12. GONDOLA</a:t>
            </a:r>
          </a:p>
          <a:p>
            <a:r>
              <a:rPr lang="en-US" dirty="0"/>
              <a:t>By the addition of the sides and ends, the basic flatcar</a:t>
            </a:r>
          </a:p>
          <a:p>
            <a:r>
              <a:rPr lang="en-US" dirty="0"/>
              <a:t>becomes a gondola. Either high-side, 48-inch, or low-side, 18-inch,</a:t>
            </a:r>
          </a:p>
          <a:p>
            <a:r>
              <a:rPr lang="en-US" dirty="0"/>
              <a:t>gondolas may be assembled depending on the height desired; the only</a:t>
            </a:r>
          </a:p>
          <a:p>
            <a:r>
              <a:rPr lang="en-US" dirty="0"/>
              <a:t>difference in the two cars is the height of the superstructure.</a:t>
            </a:r>
          </a:p>
          <a:p>
            <a:r>
              <a:rPr lang="en-US" dirty="0"/>
              <a:t>Figure 2.5 shows a flatcar being converted to a high-side gondola, and</a:t>
            </a:r>
          </a:p>
          <a:p>
            <a:r>
              <a:rPr lang="en-US" dirty="0" smtClean="0"/>
              <a:t>figure </a:t>
            </a:r>
            <a:r>
              <a:rPr lang="en-US" dirty="0"/>
              <a:t>2.6 shows it after assembly. The sides and ends of gondolas</a:t>
            </a:r>
          </a:p>
          <a:p>
            <a:r>
              <a:rPr lang="en-US" dirty="0"/>
              <a:t>in the knockdown fleet, made of 1 1/2-inch tongue-and-groove wood</a:t>
            </a:r>
          </a:p>
          <a:p>
            <a:r>
              <a:rPr lang="en-US" dirty="0"/>
              <a:t>sheathing with metal reinforcement bars, may be used on the 40-ton</a:t>
            </a:r>
          </a:p>
          <a:p>
            <a:r>
              <a:rPr lang="en-US" dirty="0"/>
              <a:t>flatcar underframes with minor adjustments to the corner bands and</a:t>
            </a:r>
          </a:p>
          <a:p>
            <a:r>
              <a:rPr lang="en-US" dirty="0"/>
              <a:t>ends.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411828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08153"/>
            <a:ext cx="6805613" cy="173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31010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Conversion of the flatcar to a gondola consists generally of</a:t>
            </a:r>
          </a:p>
          <a:p>
            <a:r>
              <a:rPr lang="en-US" dirty="0"/>
              <a:t>positioning sides to underframe side sills and securing them in</a:t>
            </a:r>
          </a:p>
          <a:p>
            <a:r>
              <a:rPr lang="en-US" dirty="0"/>
              <a:t>place, fastening handholds, and positioning end assemblies and</a:t>
            </a:r>
          </a:p>
          <a:p>
            <a:r>
              <a:rPr lang="en-US" dirty="0"/>
              <a:t>securing to corner posts on all corners of the car. Gondolas can</a:t>
            </a:r>
          </a:p>
          <a:p>
            <a:r>
              <a:rPr lang="en-US" dirty="0"/>
              <a:t>transport a variety of heavy and bulky items. They are used</a:t>
            </a:r>
          </a:p>
          <a:p>
            <a:r>
              <a:rPr lang="en-US" dirty="0"/>
              <a:t>primarily for carrying such materials as coal, ore, stone, lumber,</a:t>
            </a:r>
          </a:p>
          <a:p>
            <a:r>
              <a:rPr lang="en-US" dirty="0"/>
              <a:t>iron and steel products, and machinery. If necessary, they can be</a:t>
            </a:r>
          </a:p>
          <a:p>
            <a:r>
              <a:rPr lang="en-US" dirty="0"/>
              <a:t>used to transport troops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2133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2.13. BOXCAR</a:t>
            </a:r>
          </a:p>
          <a:p>
            <a:r>
              <a:rPr lang="en-US" dirty="0"/>
              <a:t>Enclosed with sides and ends and having a roof, the boxcar is</a:t>
            </a:r>
          </a:p>
          <a:p>
            <a:r>
              <a:rPr lang="en-US" dirty="0"/>
              <a:t>designed to carry commodities that must be protected against</a:t>
            </a:r>
          </a:p>
          <a:p>
            <a:r>
              <a:rPr lang="en-US" dirty="0"/>
              <a:t>breakage, pilferage, or weather damage. Like the gondola, the boxcar</a:t>
            </a:r>
          </a:p>
          <a:p>
            <a:r>
              <a:rPr lang="en-US" dirty="0"/>
              <a:t>of the knockdown fleet can be assembled by adding the proper</a:t>
            </a:r>
          </a:p>
          <a:p>
            <a:r>
              <a:rPr lang="en-US" dirty="0"/>
              <a:t>superstructure to the flatcar underframe.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3053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Made of a light frame with plywood lining, the superstructure</a:t>
            </a:r>
          </a:p>
          <a:p>
            <a:r>
              <a:rPr lang="en-US" dirty="0"/>
              <a:t>consists mainly of sides, ends, doors, and a roof. The sides are</a:t>
            </a:r>
          </a:p>
          <a:p>
            <a:r>
              <a:rPr lang="en-US" dirty="0" smtClean="0"/>
              <a:t>constructed </a:t>
            </a:r>
            <a:r>
              <a:rPr lang="en-US" dirty="0"/>
              <a:t>in four separate sections, two for each side; the ends</a:t>
            </a:r>
          </a:p>
          <a:p>
            <a:r>
              <a:rPr lang="en-US" dirty="0"/>
              <a:t>are single units; and the roof is one unit. The door assembly</a:t>
            </a:r>
          </a:p>
          <a:p>
            <a:r>
              <a:rPr lang="en-US" dirty="0"/>
              <a:t>consists of a door track, threshold plate, and door. Figure 2.7</a:t>
            </a:r>
          </a:p>
          <a:p>
            <a:r>
              <a:rPr lang="en-US" dirty="0"/>
              <a:t>shows the flatcar underframe with boxcar superstructure unassembled,</a:t>
            </a:r>
          </a:p>
          <a:p>
            <a:r>
              <a:rPr lang="en-US" dirty="0"/>
              <a:t>and figure 2.8 shows the assembled boxcar with the door open.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525971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543925" cy="263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6128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assemble the car, the underframe is assembled the same as</a:t>
            </a:r>
          </a:p>
          <a:p>
            <a:r>
              <a:rPr lang="en-US" dirty="0"/>
              <a:t>for the flatcar with the exception of camber adjustment, corner</a:t>
            </a:r>
          </a:p>
          <a:p>
            <a:r>
              <a:rPr lang="en-US" dirty="0"/>
              <a:t>connection angles, sill steps, and handholds. The two side sections</a:t>
            </a:r>
          </a:p>
          <a:p>
            <a:r>
              <a:rPr lang="en-US" dirty="0"/>
              <a:t>adjacent to one end of the car are first attached to the underframe;</a:t>
            </a:r>
          </a:p>
          <a:p>
            <a:r>
              <a:rPr lang="en-US" dirty="0"/>
              <a:t>then the end unit connecting those two side sections is attached to</a:t>
            </a:r>
          </a:p>
          <a:p>
            <a:r>
              <a:rPr lang="en-US" dirty="0"/>
              <a:t>them and the end sill of the underframe. The same procedure is</a:t>
            </a:r>
          </a:p>
          <a:p>
            <a:r>
              <a:rPr lang="en-US" dirty="0"/>
              <a:t>followed for the other end of the car. When the side sections and</a:t>
            </a:r>
          </a:p>
          <a:p>
            <a:r>
              <a:rPr lang="en-US" dirty="0"/>
              <a:t>end units are erected and the door tracks and doors are in their</a:t>
            </a:r>
          </a:p>
          <a:p>
            <a:r>
              <a:rPr lang="en-US" dirty="0" smtClean="0"/>
              <a:t>proper </a:t>
            </a:r>
            <a:r>
              <a:rPr lang="en-US" dirty="0"/>
              <a:t>place, the roof is positioned and secured to the corners and</a:t>
            </a:r>
          </a:p>
          <a:p>
            <a:r>
              <a:rPr lang="en-US" dirty="0"/>
              <a:t>sides.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044315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2.14. TANK CAR</a:t>
            </a:r>
          </a:p>
          <a:p>
            <a:r>
              <a:rPr lang="en-US" dirty="0"/>
              <a:t>A tank car consists of a tank, usually made of steel, mounted</a:t>
            </a:r>
          </a:p>
          <a:p>
            <a:r>
              <a:rPr lang="en-US" dirty="0"/>
              <a:t>on a car with a special underframe. Except for its superstructure</a:t>
            </a:r>
          </a:p>
          <a:p>
            <a:r>
              <a:rPr lang="en-US" dirty="0"/>
              <a:t>and a modified underframe, the tank car has components similar to</a:t>
            </a:r>
          </a:p>
          <a:p>
            <a:r>
              <a:rPr lang="en-US" dirty="0"/>
              <a:t>other cars. The underframe is floored and steel running boards are</a:t>
            </a:r>
          </a:p>
          <a:p>
            <a:r>
              <a:rPr lang="en-US" dirty="0"/>
              <a:t>built on each side at a height even with the flooring. Made of a</a:t>
            </a:r>
          </a:p>
          <a:p>
            <a:r>
              <a:rPr lang="en-US" dirty="0"/>
              <a:t>corrosion-resistant material, tank shells may have either a single</a:t>
            </a:r>
          </a:p>
          <a:p>
            <a:r>
              <a:rPr lang="en-US" dirty="0"/>
              <a:t>compartment or multiple ones. The ordinary tank car has a single</a:t>
            </a:r>
          </a:p>
          <a:p>
            <a:r>
              <a:rPr lang="en-US" dirty="0"/>
              <a:t>compartment equipped with dome safety valves and bottom outlets.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prevent corrosion, linings are required in steel tanks when</a:t>
            </a:r>
          </a:p>
          <a:p>
            <a:r>
              <a:rPr lang="en-US" dirty="0"/>
              <a:t>acids are shipped in them. Some may be insulated to provide the even</a:t>
            </a:r>
          </a:p>
          <a:p>
            <a:r>
              <a:rPr lang="en-US" dirty="0"/>
              <a:t>temperature required by certain commodities. In addition, some cars</a:t>
            </a:r>
          </a:p>
          <a:p>
            <a:r>
              <a:rPr lang="en-US" dirty="0"/>
              <a:t>may have steam coils installed inside the tank shell to provide heat</a:t>
            </a:r>
          </a:p>
          <a:p>
            <a:r>
              <a:rPr lang="en-US" dirty="0"/>
              <a:t>for lading. Tank cars are used for transporting liquid and</a:t>
            </a:r>
          </a:p>
          <a:p>
            <a:r>
              <a:rPr lang="en-US" dirty="0"/>
              <a:t>semiliquid commodities such as oils, gasoline, alcohols, acids, </a:t>
            </a:r>
            <a:r>
              <a:rPr lang="en-US" dirty="0" err="1"/>
              <a:t>coaltar</a:t>
            </a:r>
            <a:endParaRPr lang="en-US" dirty="0"/>
          </a:p>
          <a:p>
            <a:r>
              <a:rPr lang="en-US" dirty="0"/>
              <a:t>products, compressed gases, fruit juices, and milk. Tank</a:t>
            </a:r>
          </a:p>
          <a:p>
            <a:r>
              <a:rPr lang="en-US" dirty="0"/>
              <a:t>capacities usually range from 5,000 to 10,000 gallons. A typical</a:t>
            </a:r>
          </a:p>
          <a:p>
            <a:r>
              <a:rPr lang="en-US" dirty="0"/>
              <a:t>U.S. Army tank car is shown in figure 2.9.</a:t>
            </a:r>
          </a:p>
          <a:p>
            <a:r>
              <a:rPr lang="en-US" dirty="0"/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648330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587899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057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Tank cars in the foreign service fleet have single</a:t>
            </a:r>
          </a:p>
          <a:p>
            <a:r>
              <a:rPr lang="en-US" sz="1200" dirty="0"/>
              <a:t>compartments and would normally carry petroleum products. The 5,000-</a:t>
            </a:r>
          </a:p>
          <a:p>
            <a:r>
              <a:rPr lang="en-US" sz="1200" b="1" dirty="0"/>
              <a:t>18</a:t>
            </a:r>
          </a:p>
          <a:p>
            <a:r>
              <a:rPr lang="en-US" sz="1200" dirty="0"/>
              <a:t>gallon car operates on narrow-gage railroads, while the 10,000-gallon</a:t>
            </a:r>
          </a:p>
          <a:p>
            <a:r>
              <a:rPr lang="en-US" sz="1200" dirty="0"/>
              <a:t>one runs on standard- to broad-gage tracks. The car manufacturer</a:t>
            </a:r>
          </a:p>
          <a:p>
            <a:r>
              <a:rPr lang="en-US" sz="1200" dirty="0"/>
              <a:t>assembles the tank unit to the car underframe along with the outlet</a:t>
            </a:r>
          </a:p>
          <a:p>
            <a:r>
              <a:rPr lang="en-US" sz="1200" dirty="0"/>
              <a:t>and safety valve assemblies and dome cover. The remaining work can</a:t>
            </a:r>
          </a:p>
          <a:p>
            <a:r>
              <a:rPr lang="en-US" sz="1200" dirty="0"/>
              <a:t>be done in the field. It consists of assembling and applying the</a:t>
            </a:r>
          </a:p>
          <a:p>
            <a:r>
              <a:rPr lang="en-US" sz="1200" dirty="0"/>
              <a:t>following: </a:t>
            </a:r>
            <a:r>
              <a:rPr lang="en-US" sz="1200" dirty="0" err="1"/>
              <a:t>subcenter</a:t>
            </a:r>
            <a:r>
              <a:rPr lang="en-US" sz="1200" dirty="0"/>
              <a:t> sill and center plate to the tank and underframe</a:t>
            </a:r>
          </a:p>
          <a:p>
            <a:r>
              <a:rPr lang="en-US" sz="1200" dirty="0"/>
              <a:t>assembly; tank and underframe assembly to the trucks; miscellaneous</a:t>
            </a:r>
          </a:p>
          <a:p>
            <a:r>
              <a:rPr lang="en-US" sz="1200" dirty="0"/>
              <a:t>items such as brake equipment supports to underframe; parts to end</a:t>
            </a:r>
          </a:p>
          <a:p>
            <a:r>
              <a:rPr lang="en-US" sz="1200" dirty="0"/>
              <a:t>sill; airbrake to underframe; body side bearings, shims, and wear</a:t>
            </a:r>
          </a:p>
          <a:p>
            <a:r>
              <a:rPr lang="en-US" sz="1200" dirty="0"/>
              <a:t>plate to body bolster; and such miscellaneous items as tank ladder</a:t>
            </a:r>
          </a:p>
          <a:p>
            <a:r>
              <a:rPr lang="en-US" sz="1200" dirty="0"/>
              <a:t>and braces to tank car body and tank.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62697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2.15. SUMMARY</a:t>
            </a:r>
          </a:p>
          <a:p>
            <a:r>
              <a:rPr lang="en-US" dirty="0"/>
              <a:t>Experience in World War II proved that the Army must be</a:t>
            </a:r>
          </a:p>
          <a:p>
            <a:r>
              <a:rPr lang="en-US" dirty="0"/>
              <a:t>prepared to supply its own locomotives and rail cars in a theater of</a:t>
            </a:r>
          </a:p>
          <a:p>
            <a:r>
              <a:rPr lang="en-US" dirty="0"/>
              <a:t>operations since many foreign countries have just enough rail</a:t>
            </a:r>
          </a:p>
          <a:p>
            <a:r>
              <a:rPr lang="en-US" dirty="0"/>
              <a:t>equipment to support their own needs. Military tonnage requirements</a:t>
            </a:r>
          </a:p>
          <a:p>
            <a:r>
              <a:rPr lang="en-US" dirty="0"/>
              <a:t>placed on these rail systems would not only exceed the capabilities</a:t>
            </a:r>
          </a:p>
          <a:p>
            <a:r>
              <a:rPr lang="en-US" dirty="0"/>
              <a:t>of their equipment and facilities but also create near chaos in their</a:t>
            </a:r>
          </a:p>
          <a:p>
            <a:r>
              <a:rPr lang="en-US" dirty="0"/>
              <a:t>operations. Therefore, to meet emergencies, the U.S. Army inventory</a:t>
            </a:r>
          </a:p>
          <a:p>
            <a:r>
              <a:rPr lang="en-US" dirty="0"/>
              <a:t>contains a fleet of railway equipment specially designed and built</a:t>
            </a:r>
          </a:p>
          <a:p>
            <a:r>
              <a:rPr lang="en-US" dirty="0"/>
              <a:t>for use in theaters of operations where standard- to broad-gage</a:t>
            </a:r>
          </a:p>
          <a:p>
            <a:r>
              <a:rPr lang="en-US" dirty="0"/>
              <a:t>railroads are operated.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5550" y="2057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In developing the foreign service equipment, designers found</a:t>
            </a:r>
          </a:p>
          <a:p>
            <a:r>
              <a:rPr lang="en-US" sz="1200" dirty="0"/>
              <a:t>that physical characteristics of foreign railroads would influence</a:t>
            </a:r>
          </a:p>
          <a:p>
            <a:r>
              <a:rPr lang="en-US" sz="1200" dirty="0"/>
              <a:t>size and capacity. They decided that a capacity of 30 tons was best</a:t>
            </a:r>
          </a:p>
          <a:p>
            <a:r>
              <a:rPr lang="en-US" sz="1200" dirty="0"/>
              <a:t>for equipment that would operate on narrow-gage railroads and 40 tons</a:t>
            </a:r>
          </a:p>
          <a:p>
            <a:r>
              <a:rPr lang="en-US" sz="1200" dirty="0"/>
              <a:t>for equipment operating on standard to broad gages; however, only the</a:t>
            </a:r>
          </a:p>
          <a:p>
            <a:r>
              <a:rPr lang="en-US" sz="1200" dirty="0"/>
              <a:t>40-ton fleet was procured. The cars were fabricated, punched, and</a:t>
            </a:r>
          </a:p>
          <a:p>
            <a:r>
              <a:rPr lang="en-US" sz="1200" dirty="0"/>
              <a:t>drilled at </a:t>
            </a:r>
            <a:r>
              <a:rPr lang="en-US" sz="1200" dirty="0" err="1"/>
              <a:t>carbuilders</a:t>
            </a:r>
            <a:r>
              <a:rPr lang="en-US" sz="1200" dirty="0"/>
              <a:t>' shops to provide for easy assembly in a</a:t>
            </a:r>
          </a:p>
          <a:p>
            <a:r>
              <a:rPr lang="en-US" sz="1200" dirty="0"/>
              <a:t>theater. They can be shipped knocked down to conserve shipping</a:t>
            </a:r>
          </a:p>
          <a:p>
            <a:r>
              <a:rPr lang="en-US" sz="1200" dirty="0"/>
              <a:t>space. Major components and assemblies are interchangeable. With</a:t>
            </a:r>
          </a:p>
          <a:p>
            <a:r>
              <a:rPr lang="en-US" sz="1200" dirty="0"/>
              <a:t>minimum modification to the coupling arrangement and by substituting</a:t>
            </a:r>
          </a:p>
          <a:p>
            <a:r>
              <a:rPr lang="en-US" sz="1200" dirty="0"/>
              <a:t>trucks or altering trucks to fit different gages, the 40-ton</a:t>
            </a:r>
          </a:p>
          <a:p>
            <a:r>
              <a:rPr lang="en-US" sz="1200" dirty="0"/>
              <a:t>equipment can operate on from standard- to broad-gage track ranging</a:t>
            </a:r>
          </a:p>
          <a:p>
            <a:r>
              <a:rPr lang="en-US" sz="1200" dirty="0"/>
              <a:t>from 56 1/2 to 66 inches.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83968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flatcar is the basic unit of the knockdown fleet. It can</a:t>
            </a:r>
          </a:p>
          <a:p>
            <a:r>
              <a:rPr lang="en-US" dirty="0"/>
              <a:t>serve as a regular flatcar during early theater operations. When</a:t>
            </a:r>
          </a:p>
          <a:p>
            <a:r>
              <a:rPr lang="en-US" dirty="0"/>
              <a:t>theater activities stabilize and other types of cars are needed, the</a:t>
            </a:r>
          </a:p>
          <a:p>
            <a:r>
              <a:rPr lang="en-US" dirty="0"/>
              <a:t>flatcar can be converted in the field to a gondola or boxcar.</a:t>
            </a:r>
          </a:p>
          <a:p>
            <a:r>
              <a:rPr lang="en-US" dirty="0"/>
              <a:t>Gondolas can be assembled by adding sides and ends to the flatcar.</a:t>
            </a:r>
          </a:p>
          <a:p>
            <a:r>
              <a:rPr lang="en-US" dirty="0"/>
              <a:t>Depending on the height desired, either the high- or low-side gondola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676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may be erected. When cars are needed to carry commodities requiring</a:t>
            </a:r>
          </a:p>
          <a:p>
            <a:r>
              <a:rPr lang="en-US" dirty="0"/>
              <a:t>protection from the weather or pilferers, the flatcar can be</a:t>
            </a:r>
          </a:p>
          <a:p>
            <a:r>
              <a:rPr lang="en-US" dirty="0"/>
              <a:t>converted to a boxcar by the addition of sides, ends, doors, and</a:t>
            </a:r>
          </a:p>
          <a:p>
            <a:r>
              <a:rPr lang="en-US" dirty="0"/>
              <a:t>roof. After the flatcar has been converted to either a gondola or a</a:t>
            </a:r>
          </a:p>
          <a:p>
            <a:r>
              <a:rPr lang="en-US" dirty="0"/>
              <a:t>boxcar, the weight of the lading is still carried by the bed of the</a:t>
            </a:r>
          </a:p>
          <a:p>
            <a:r>
              <a:rPr lang="en-US" dirty="0"/>
              <a:t>car. Superstructure units provide rigidity but do not support any</a:t>
            </a:r>
          </a:p>
          <a:p>
            <a:r>
              <a:rPr lang="en-US" dirty="0"/>
              <a:t>appreciable amount of weight.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4229" y="2743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Tank cars of the fleet are partially assembled by the car</a:t>
            </a:r>
          </a:p>
          <a:p>
            <a:r>
              <a:rPr lang="en-US" dirty="0"/>
              <a:t>manufacturer who attaches the tank unit to the car underframe along</a:t>
            </a:r>
          </a:p>
          <a:p>
            <a:r>
              <a:rPr lang="en-US" dirty="0"/>
              <a:t>with the outlet and safety valve assemblies and dome cover. The</a:t>
            </a:r>
          </a:p>
          <a:p>
            <a:r>
              <a:rPr lang="en-US" dirty="0"/>
              <a:t>remaining assembly can be done in the field.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2209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Section II. Other Equipment</a:t>
            </a:r>
          </a:p>
          <a:p>
            <a:r>
              <a:rPr lang="en-US" dirty="0"/>
              <a:t>2.16. GENERAL</a:t>
            </a:r>
          </a:p>
          <a:p>
            <a:r>
              <a:rPr lang="en-US" dirty="0"/>
              <a:t>In addition to the knockdown cars described in paragraphs 2.11</a:t>
            </a:r>
          </a:p>
          <a:p>
            <a:r>
              <a:rPr lang="en-US" dirty="0"/>
              <a:t>through 2.14, some heavier freight cars, some passenger cars, and</a:t>
            </a:r>
          </a:p>
          <a:p>
            <a:r>
              <a:rPr lang="en-US" dirty="0"/>
              <a:t>some equipment built for special purposes are included in the foreign</a:t>
            </a:r>
          </a:p>
          <a:p>
            <a:r>
              <a:rPr lang="en-US" dirty="0"/>
              <a:t>service fleet. This section discusses this rolling stock and, in</a:t>
            </a:r>
          </a:p>
          <a:p>
            <a:r>
              <a:rPr lang="en-US" dirty="0"/>
              <a:t>addition, some of today's newer developments in rail equipment.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057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2.17. EIGHTY-TON FLATCAR</a:t>
            </a:r>
          </a:p>
          <a:p>
            <a:r>
              <a:rPr lang="en-US" sz="1200" dirty="0"/>
              <a:t>Some 80-ton flatcars are included in the oversea fleet for</a:t>
            </a:r>
          </a:p>
          <a:p>
            <a:r>
              <a:rPr lang="en-US" sz="1200" dirty="0"/>
              <a:t>carrying ordnance and engineer equipment weighing more than 40 tons.</a:t>
            </a:r>
          </a:p>
          <a:p>
            <a:r>
              <a:rPr lang="en-US" sz="1200" dirty="0"/>
              <a:t>An example is seen in figure 2.10. Similar to the 40-ton flatcars,</a:t>
            </a:r>
          </a:p>
          <a:p>
            <a:r>
              <a:rPr lang="en-US" sz="1200" dirty="0"/>
              <a:t>only larger, these cars are designed to meet most railway operating</a:t>
            </a:r>
          </a:p>
          <a:p>
            <a:r>
              <a:rPr lang="en-US" sz="1200" dirty="0"/>
              <a:t>restrictions in a theater. They are shipped knocked down and are</a:t>
            </a:r>
          </a:p>
          <a:p>
            <a:r>
              <a:rPr lang="en-US" sz="1200" dirty="0"/>
              <a:t>packed for easy assembly; however, converting them to a gondola or a</a:t>
            </a:r>
          </a:p>
          <a:p>
            <a:r>
              <a:rPr lang="en-US" sz="1200" dirty="0"/>
              <a:t>boxcar is not planned for at present. Because of their greater load</a:t>
            </a:r>
          </a:p>
          <a:p>
            <a:r>
              <a:rPr lang="en-US" sz="1200" dirty="0"/>
              <a:t>capacity, each car is mounted on two 6-wheel trucks, three axles per</a:t>
            </a:r>
          </a:p>
          <a:p>
            <a:r>
              <a:rPr lang="en-US" sz="1200" dirty="0"/>
              <a:t>truck, to avoid exceeding the low </a:t>
            </a:r>
            <a:r>
              <a:rPr lang="en-US" sz="1200" dirty="0" err="1"/>
              <a:t>axleload</a:t>
            </a:r>
            <a:r>
              <a:rPr lang="en-US" sz="1200" dirty="0"/>
              <a:t> limit on foreign railway</a:t>
            </a:r>
          </a:p>
          <a:p>
            <a:r>
              <a:rPr lang="en-US" sz="1200" dirty="0"/>
              <a:t>track, bridges, and other rail structures which are designed to</a:t>
            </a:r>
          </a:p>
          <a:p>
            <a:r>
              <a:rPr lang="en-US" sz="1200" dirty="0"/>
              <a:t>support a certain amount of weight per axle. With the 6-wheel truck,</a:t>
            </a:r>
          </a:p>
          <a:p>
            <a:r>
              <a:rPr lang="en-US" sz="1200" dirty="0"/>
              <a:t>weight is distributed evenly over a greater area than with a 4-wheel</a:t>
            </a:r>
          </a:p>
          <a:p>
            <a:r>
              <a:rPr lang="en-US" sz="1200" dirty="0"/>
              <a:t>truck, and more weight can be supported. The 80-ton flatcar is</a:t>
            </a:r>
          </a:p>
          <a:p>
            <a:r>
              <a:rPr lang="en-US" sz="1200" dirty="0"/>
              <a:t>designed to operate on standard- to broad-gage railroads.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35191"/>
            <a:ext cx="5486400" cy="74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5550" y="18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1.1. GENERAL</a:t>
            </a:r>
          </a:p>
          <a:p>
            <a:r>
              <a:rPr lang="en-US" sz="1200" dirty="0"/>
              <a:t>Fast, powerful, reliable, and economical, the modern, highly</a:t>
            </a:r>
          </a:p>
          <a:p>
            <a:r>
              <a:rPr lang="en-US" sz="1200" dirty="0"/>
              <a:t>developed diesel-electric locomotive has undoubtedly found a</a:t>
            </a:r>
          </a:p>
          <a:p>
            <a:r>
              <a:rPr lang="en-US" sz="1200" dirty="0"/>
              <a:t>permanent niche for itself as a prime mover. It requires a minimum</a:t>
            </a:r>
          </a:p>
          <a:p>
            <a:r>
              <a:rPr lang="en-US" sz="1200" dirty="0"/>
              <a:t>of maintenance, low-cost fuel oil, a small supply of water, and a</a:t>
            </a:r>
          </a:p>
          <a:p>
            <a:r>
              <a:rPr lang="en-US" sz="1200" dirty="0"/>
              <a:t>short warmup period. The diesel engine of the locomotive can produce</a:t>
            </a:r>
          </a:p>
          <a:p>
            <a:r>
              <a:rPr lang="en-US" sz="1200" dirty="0"/>
              <a:t>more heat units of work more efficiently than any other engine and is</a:t>
            </a:r>
          </a:p>
          <a:p>
            <a:r>
              <a:rPr lang="en-US" sz="1200" dirty="0"/>
              <a:t>used as a source of motive power for locomotives throughout the</a:t>
            </a:r>
          </a:p>
          <a:p>
            <a:r>
              <a:rPr lang="en-US" sz="1200" dirty="0"/>
              <a:t>world. The efficiency of diesel engines from 100 to 2400 indicated</a:t>
            </a:r>
          </a:p>
          <a:p>
            <a:r>
              <a:rPr lang="en-US" sz="1200" dirty="0"/>
              <a:t>horsepower, as the source of energy to turn electrical generators,</a:t>
            </a:r>
          </a:p>
          <a:p>
            <a:r>
              <a:rPr lang="en-US" sz="1200" dirty="0"/>
              <a:t>has been adequately proven.</a:t>
            </a:r>
          </a:p>
          <a:p>
            <a:r>
              <a:rPr lang="en-US" sz="1200" dirty="0"/>
              <a:t>The U.S. Army owns diesel-electric locomotives for training</a:t>
            </a:r>
          </a:p>
          <a:p>
            <a:r>
              <a:rPr lang="en-US" sz="1200" dirty="0"/>
              <a:t>transportation railway service personnel in their operation, for use</a:t>
            </a:r>
          </a:p>
          <a:p>
            <a:r>
              <a:rPr lang="en-US" sz="1200" dirty="0"/>
              <a:t>in utility railroad service, and for combat logistical support. This</a:t>
            </a:r>
          </a:p>
          <a:p>
            <a:r>
              <a:rPr lang="en-US" sz="1200" dirty="0"/>
              <a:t>chapter describes the Army's locomotives and explains the system used</a:t>
            </a:r>
          </a:p>
          <a:p>
            <a:r>
              <a:rPr lang="en-US" sz="1200" dirty="0"/>
              <a:t>to classify them.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2.18. DEPRESSED-CENTER FLATCAR</a:t>
            </a:r>
          </a:p>
          <a:p>
            <a:r>
              <a:rPr lang="en-US" dirty="0"/>
              <a:t>Flatcars with lowered or depressed centers have been designed</a:t>
            </a:r>
          </a:p>
          <a:p>
            <a:r>
              <a:rPr lang="en-US" dirty="0"/>
              <a:t>and built for transporting ordnance and engineer material and</a:t>
            </a:r>
          </a:p>
          <a:p>
            <a:r>
              <a:rPr lang="en-US" dirty="0"/>
              <a:t>equipment that would exceed permissible heights if loaded on regular</a:t>
            </a:r>
          </a:p>
          <a:p>
            <a:r>
              <a:rPr lang="en-US" dirty="0"/>
              <a:t>flatcars. Their usefulness is measured mainly by the added headroom</a:t>
            </a:r>
          </a:p>
          <a:p>
            <a:r>
              <a:rPr lang="en-US" dirty="0"/>
              <a:t>they afford for clearances. The 70-ton depressed-center flatcar</a:t>
            </a:r>
          </a:p>
          <a:p>
            <a:r>
              <a:rPr lang="en-US" dirty="0"/>
              <a:t>designed for foreign service has two 6-wheel trucks, as shown in</a:t>
            </a:r>
          </a:p>
          <a:p>
            <a:r>
              <a:rPr lang="en-US" dirty="0"/>
              <a:t>figure 2.11, and operates on from standard- to broad-gage track, 56</a:t>
            </a:r>
          </a:p>
          <a:p>
            <a:r>
              <a:rPr lang="en-US" dirty="0"/>
              <a:t>1/2 to 66 inches.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2.19. REFRIGERATOR CAR</a:t>
            </a:r>
          </a:p>
          <a:p>
            <a:r>
              <a:rPr lang="en-US" dirty="0"/>
              <a:t>Refrigeration is important in moving perishable items, and</a:t>
            </a:r>
          </a:p>
          <a:p>
            <a:r>
              <a:rPr lang="en-US" dirty="0"/>
              <a:t>controlling the temperature is essential to protect such foods as</a:t>
            </a:r>
          </a:p>
          <a:p>
            <a:r>
              <a:rPr lang="en-US" dirty="0"/>
              <a:t>fresh fruits and vegetables from freezing in transit. Refrigerator</a:t>
            </a:r>
          </a:p>
          <a:p>
            <a:r>
              <a:rPr lang="en-US" dirty="0"/>
              <a:t>cars can be used for both purposes: to keep commodities cool and to</a:t>
            </a:r>
          </a:p>
          <a:p>
            <a:r>
              <a:rPr lang="en-US" dirty="0"/>
              <a:t>protect them from too much cold. A car can be cooled with ice or by</a:t>
            </a:r>
          </a:p>
          <a:p>
            <a:r>
              <a:rPr lang="en-US" dirty="0"/>
              <a:t>mechanical means. Standard refrigerator cars resemble boxcars in</a:t>
            </a:r>
          </a:p>
          <a:p>
            <a:r>
              <a:rPr lang="en-US" dirty="0"/>
              <a:t>general outward appearance. The framework, sheathing, ends, and roof</a:t>
            </a:r>
          </a:p>
          <a:p>
            <a:r>
              <a:rPr lang="en-US" dirty="0"/>
              <a:t>are similar to that used in standard boxcar construction except that</a:t>
            </a:r>
          </a:p>
          <a:p>
            <a:r>
              <a:rPr lang="en-US" dirty="0"/>
              <a:t>insulation has been added and, in ice-cooled refrigerator cars, the</a:t>
            </a:r>
          </a:p>
          <a:p>
            <a:r>
              <a:rPr lang="en-US" dirty="0"/>
              <a:t>roof has hatch openings through which ice is loaded. Figure 2.12</a:t>
            </a:r>
          </a:p>
          <a:p>
            <a:r>
              <a:rPr lang="en-US" dirty="0"/>
              <a:t>shows a refrigerator car with hatches visible.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3716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Refrigerator cars developed for the foreign service fleet are</a:t>
            </a:r>
          </a:p>
          <a:p>
            <a:r>
              <a:rPr lang="en-US" dirty="0"/>
              <a:t>40-ton, eight-wheel, ice-cooled cars. They have the same type of</a:t>
            </a:r>
          </a:p>
          <a:p>
            <a:r>
              <a:rPr lang="en-US" dirty="0"/>
              <a:t>underframe, trucks, and brake and coupler arrangement as the other</a:t>
            </a:r>
          </a:p>
          <a:p>
            <a:r>
              <a:rPr lang="en-US" dirty="0"/>
              <a:t>cars in the foreign service fleet. The superstructure's outside</a:t>
            </a:r>
          </a:p>
          <a:p>
            <a:r>
              <a:rPr lang="en-US" dirty="0"/>
              <a:t>sheathing is plywood. Two ice bunkers are installed, one at each end</a:t>
            </a:r>
          </a:p>
          <a:p>
            <a:r>
              <a:rPr lang="en-US" dirty="0"/>
              <a:t>of the car, to receive ice from the hatch openings, and hinged metal</a:t>
            </a:r>
          </a:p>
          <a:p>
            <a:r>
              <a:rPr lang="en-US" dirty="0"/>
              <a:t>racks are placed over the floor. The sides, ends, roof, and floor</a:t>
            </a:r>
          </a:p>
          <a:p>
            <a:r>
              <a:rPr lang="en-US" dirty="0"/>
              <a:t>are insulated with fiberglass.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7305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2.20. PASSENGER EQUIPMENT</a:t>
            </a:r>
          </a:p>
          <a:p>
            <a:r>
              <a:rPr lang="en-US" dirty="0"/>
              <a:t>Ambulance train cars are the only passenger equipment included</a:t>
            </a:r>
          </a:p>
          <a:p>
            <a:r>
              <a:rPr lang="en-US" dirty="0"/>
              <a:t>in the foreign service fleet. Because of the experience of the Army</a:t>
            </a:r>
          </a:p>
          <a:p>
            <a:r>
              <a:rPr lang="en-US" dirty="0"/>
              <a:t>Medical Service during the Korean and Vietnam wars, the rapid</a:t>
            </a:r>
          </a:p>
          <a:p>
            <a:r>
              <a:rPr lang="en-US" dirty="0"/>
              <a:t>development of air transportation, and the quick evacuation of</a:t>
            </a:r>
          </a:p>
          <a:p>
            <a:r>
              <a:rPr lang="en-US" dirty="0"/>
              <a:t>wounded from combat, the requirement for rail hospital cars in a</a:t>
            </a:r>
          </a:p>
          <a:p>
            <a:r>
              <a:rPr lang="en-US" dirty="0"/>
              <a:t>theater is not as great as years ago. However, ambulance trains</a:t>
            </a:r>
          </a:p>
          <a:p>
            <a:r>
              <a:rPr lang="en-US" dirty="0"/>
              <a:t>provide temporary facilities to care for sick and wounded patients</a:t>
            </a:r>
          </a:p>
          <a:p>
            <a:r>
              <a:rPr lang="en-US" dirty="0"/>
              <a:t>while transporting them to central points where they can be evacuated</a:t>
            </a:r>
          </a:p>
          <a:p>
            <a:r>
              <a:rPr lang="en-US" dirty="0"/>
              <a:t>by air to base hospitals.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353647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After World War II, the Surgeon General requested that an</a:t>
            </a:r>
          </a:p>
          <a:p>
            <a:r>
              <a:rPr lang="en-US" dirty="0"/>
              <a:t>ambulance train consisting of three types of cars, a ward, a medical</a:t>
            </a:r>
          </a:p>
          <a:p>
            <a:r>
              <a:rPr lang="en-US" dirty="0"/>
              <a:t>personnel, and a kitchen-dining-storage car, be designed and</a:t>
            </a:r>
          </a:p>
          <a:p>
            <a:r>
              <a:rPr lang="en-US" dirty="0"/>
              <a:t>developed for use on foreign railroads with standard to broad gages.</a:t>
            </a:r>
          </a:p>
          <a:p>
            <a:r>
              <a:rPr lang="en-US" dirty="0"/>
              <a:t>The cars were to have a common underframe and superstructure design</a:t>
            </a:r>
          </a:p>
          <a:p>
            <a:r>
              <a:rPr lang="en-US" dirty="0"/>
              <a:t>with interior arrangements and fixtures appropriate to each type.</a:t>
            </a:r>
          </a:p>
          <a:p>
            <a:r>
              <a:rPr lang="en-US" dirty="0"/>
              <a:t>The 3-car prototype train was designed and constructed and has been</a:t>
            </a:r>
          </a:p>
          <a:p>
            <a:r>
              <a:rPr lang="en-US" dirty="0"/>
              <a:t>placed in storage.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914400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The cars of the ambulance train are constructed of steel</a:t>
            </a:r>
          </a:p>
          <a:p>
            <a:r>
              <a:rPr lang="en-US" sz="1400" dirty="0"/>
              <a:t>and have interchangeable underframe and superstructure components;</a:t>
            </a:r>
          </a:p>
          <a:p>
            <a:r>
              <a:rPr lang="en-US" sz="1400" dirty="0"/>
              <a:t>they are built to resist great impact forces and provide maximum</a:t>
            </a:r>
          </a:p>
          <a:p>
            <a:r>
              <a:rPr lang="en-US" sz="1400" dirty="0"/>
              <a:t>safety and comfort. They have </a:t>
            </a:r>
            <a:r>
              <a:rPr lang="en-US" sz="1400" dirty="0" err="1"/>
              <a:t>multigage</a:t>
            </a:r>
            <a:r>
              <a:rPr lang="en-US" sz="1400" dirty="0"/>
              <a:t> four-wheel, passenger-type</a:t>
            </a:r>
          </a:p>
          <a:p>
            <a:r>
              <a:rPr lang="en-US" sz="1400" dirty="0"/>
              <a:t>trucks, and the coupler arrangement is designed to permit rapid</a:t>
            </a:r>
          </a:p>
          <a:p>
            <a:r>
              <a:rPr lang="en-US" sz="1400" dirty="0"/>
              <a:t>conversion to another coupling arrangement of the standard– to</a:t>
            </a:r>
          </a:p>
          <a:p>
            <a:r>
              <a:rPr lang="en-US" sz="1400" dirty="0" smtClean="0"/>
              <a:t>broad-gage </a:t>
            </a:r>
            <a:r>
              <a:rPr lang="en-US" sz="1400" dirty="0"/>
              <a:t>trains. Each car is insulated, ventilated, and equipped</a:t>
            </a:r>
          </a:p>
          <a:p>
            <a:r>
              <a:rPr lang="en-US" sz="1400" dirty="0"/>
              <a:t>with its own heating and power-generating plants and water supply</a:t>
            </a:r>
          </a:p>
          <a:p>
            <a:r>
              <a:rPr lang="en-US" sz="1400" dirty="0"/>
              <a:t>system; only the ward car is air-conditioned. Car windows are</a:t>
            </a:r>
          </a:p>
          <a:p>
            <a:r>
              <a:rPr lang="en-US" sz="1400" dirty="0"/>
              <a:t>designed for complete blackout. The three cars of the train are</a:t>
            </a:r>
          </a:p>
          <a:p>
            <a:r>
              <a:rPr lang="en-US" sz="1400" dirty="0"/>
              <a:t>designed to operate as a unit to furnish complete railway ambulance</a:t>
            </a:r>
          </a:p>
          <a:p>
            <a:r>
              <a:rPr lang="en-US" sz="1400" dirty="0"/>
              <a:t>facilities. Each type of car is discussed in the following</a:t>
            </a:r>
          </a:p>
          <a:p>
            <a:r>
              <a:rPr lang="en-US" sz="1400" dirty="0"/>
              <a:t>subparagraphs.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Ward car. Located midway on both sides of the center aisle</a:t>
            </a:r>
          </a:p>
          <a:p>
            <a:r>
              <a:rPr lang="en-US" dirty="0"/>
              <a:t>of the ward car are tier-type bunks to accommodate 30 litter patients</a:t>
            </a:r>
          </a:p>
          <a:p>
            <a:r>
              <a:rPr lang="en-US" dirty="0"/>
              <a:t>or 12 litter and 24 ambulatory patients. Six bunks are stationary;</a:t>
            </a:r>
          </a:p>
          <a:p>
            <a:r>
              <a:rPr lang="en-US" dirty="0"/>
              <a:t>24 can be converted to seats. Other facilities necessary for the</a:t>
            </a:r>
          </a:p>
          <a:p>
            <a:r>
              <a:rPr lang="en-US" dirty="0"/>
              <a:t>patients' comfort and care are included: sterilizing equipment, a</a:t>
            </a:r>
          </a:p>
          <a:p>
            <a:r>
              <a:rPr lang="en-US" dirty="0"/>
              <a:t>lavatory, and an air-conditioning system. A receiving room is</a:t>
            </a:r>
          </a:p>
          <a:p>
            <a:r>
              <a:rPr lang="en-US" dirty="0"/>
              <a:t>located at the platform, and sliding side doors provide for receiving</a:t>
            </a:r>
          </a:p>
          <a:p>
            <a:r>
              <a:rPr lang="en-US" dirty="0"/>
              <a:t>patients into the car.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438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Medical personnel car. Personnel of the Army Medical</a:t>
            </a:r>
          </a:p>
          <a:p>
            <a:r>
              <a:rPr lang="en-US" dirty="0"/>
              <a:t>Service are provided with sleeping quarters, dressing rooms, and</a:t>
            </a:r>
          </a:p>
          <a:p>
            <a:r>
              <a:rPr lang="en-US" dirty="0"/>
              <a:t>toilet facilities in the medical personnel car. It is equipped with</a:t>
            </a:r>
          </a:p>
          <a:p>
            <a:r>
              <a:rPr lang="en-US" dirty="0"/>
              <a:t>two air-circulating blower units, and it contains staterooms for 4</a:t>
            </a:r>
          </a:p>
          <a:p>
            <a:r>
              <a:rPr lang="en-US" dirty="0"/>
              <a:t>officers, 2 nurses, and 15 enlisted men.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4478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Kitchen-dining-storage car. Space for storing medical and</a:t>
            </a:r>
          </a:p>
          <a:p>
            <a:r>
              <a:rPr lang="en-US" dirty="0"/>
              <a:t>food supplies and for preparing and serving food is contained in the</a:t>
            </a:r>
          </a:p>
          <a:p>
            <a:r>
              <a:rPr lang="en-US" dirty="0"/>
              <a:t>kitchen-dining-storage car. The car is divided into three sections:</a:t>
            </a:r>
          </a:p>
          <a:p>
            <a:r>
              <a:rPr lang="en-US" dirty="0"/>
              <a:t>a kitchen with such cooking facilities as stove, refrigerator,</a:t>
            </a:r>
          </a:p>
          <a:p>
            <a:r>
              <a:rPr lang="en-US" dirty="0"/>
              <a:t>steamtables, and bins to prepare complete meals; a dining area with</a:t>
            </a:r>
          </a:p>
          <a:p>
            <a:r>
              <a:rPr lang="en-US" dirty="0"/>
              <a:t>tables to seat 24; and a cleaning area containing a service sink and</a:t>
            </a:r>
          </a:p>
          <a:p>
            <a:r>
              <a:rPr lang="en-US" dirty="0"/>
              <a:t>storage space for medical, food, and cleaning supplies. This car</a:t>
            </a:r>
          </a:p>
          <a:p>
            <a:r>
              <a:rPr lang="en-US" dirty="0"/>
              <a:t>also has an emergency water supply.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2015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1.2. DIESEL-ELECTRIC LOCOMOTIVES</a:t>
            </a:r>
          </a:p>
          <a:p>
            <a:r>
              <a:rPr lang="en-US" dirty="0"/>
              <a:t>A diesel-electric locomotive is an efficient, self-contained</a:t>
            </a:r>
          </a:p>
          <a:p>
            <a:r>
              <a:rPr lang="en-US" dirty="0"/>
              <a:t>unit with all parts properly coordinated for providing motive power</a:t>
            </a:r>
          </a:p>
          <a:p>
            <a:r>
              <a:rPr lang="en-US" dirty="0"/>
              <a:t>for railway equipment. The major parts are the diesel engine to</a:t>
            </a:r>
          </a:p>
          <a:p>
            <a:r>
              <a:rPr lang="en-US" dirty="0"/>
              <a:t>furnish primary power, a generator, electrical equipment to transmit</a:t>
            </a:r>
          </a:p>
          <a:p>
            <a:r>
              <a:rPr lang="en-US" dirty="0"/>
              <a:t>power from the generator to wheels, trucks to keep driving wheels on</a:t>
            </a:r>
          </a:p>
          <a:p>
            <a:r>
              <a:rPr lang="en-US" dirty="0"/>
              <a:t>rails, and an under frame and a cab to hold the trucks in line and to</a:t>
            </a:r>
          </a:p>
          <a:p>
            <a:r>
              <a:rPr lang="en-US" dirty="0"/>
              <a:t>support the diesel engine, generator, control equipment, air</a:t>
            </a:r>
          </a:p>
          <a:p>
            <a:r>
              <a:rPr lang="en-US" dirty="0"/>
              <a:t>compressor, and other necessary equipment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555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2.21. SPECIAL EQUIPMENT</a:t>
            </a:r>
          </a:p>
          <a:p>
            <a:r>
              <a:rPr lang="en-US" dirty="0"/>
              <a:t>To reduce the time required for various types of rail</a:t>
            </a:r>
          </a:p>
          <a:p>
            <a:r>
              <a:rPr lang="en-US" dirty="0"/>
              <a:t>operations and to speed up repairs, laborsaving machinery and tools</a:t>
            </a:r>
          </a:p>
          <a:p>
            <a:r>
              <a:rPr lang="en-US" dirty="0"/>
              <a:t>are provided. Special equipment designed for specific purposes has</a:t>
            </a:r>
          </a:p>
          <a:p>
            <a:r>
              <a:rPr lang="en-US" dirty="0"/>
              <a:t>been built for use in railway operations. Two types of such</a:t>
            </a:r>
          </a:p>
          <a:p>
            <a:r>
              <a:rPr lang="en-US" dirty="0"/>
              <a:t>equipment included in the foreign service fleet are cranes and</a:t>
            </a:r>
          </a:p>
          <a:p>
            <a:r>
              <a:rPr lang="en-US" dirty="0"/>
              <a:t>snowplows.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1798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Cranes. In loading and unloading cars and moving supplies</a:t>
            </a:r>
          </a:p>
          <a:p>
            <a:r>
              <a:rPr lang="en-US" dirty="0"/>
              <a:t>and materiel, cranes help to speed up many railway operations.</a:t>
            </a:r>
          </a:p>
          <a:p>
            <a:r>
              <a:rPr lang="en-US" dirty="0"/>
              <a:t>Clearing rail lines when traffic has been interrupted by washouts,</a:t>
            </a:r>
          </a:p>
          <a:p>
            <a:r>
              <a:rPr lang="en-US" dirty="0"/>
              <a:t>landslides, wrecks, or other causes is one of the many tasks for</a:t>
            </a:r>
          </a:p>
          <a:p>
            <a:r>
              <a:rPr lang="en-US" dirty="0"/>
              <a:t>which cranes can be used. The cranes in the foreign service fleet</a:t>
            </a:r>
          </a:p>
          <a:p>
            <a:r>
              <a:rPr lang="en-US" dirty="0" smtClean="0"/>
              <a:t>can </a:t>
            </a:r>
            <a:r>
              <a:rPr lang="en-US" dirty="0"/>
              <a:t>be especially useful in handling heavy truck assemblies and bulky</a:t>
            </a:r>
          </a:p>
          <a:p>
            <a:r>
              <a:rPr lang="en-US" dirty="0"/>
              <a:t>superstructure units in erecting cars of the knockdown fleet. Figure</a:t>
            </a:r>
          </a:p>
          <a:p>
            <a:r>
              <a:rPr lang="en-US" dirty="0"/>
              <a:t>2.13 shows a crane in use.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4953000" cy="229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8520114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Snow-handling equipment. Clearing snow and ice from</a:t>
            </a:r>
          </a:p>
          <a:p>
            <a:r>
              <a:rPr lang="en-US" dirty="0"/>
              <a:t>railway tracks is important in keeping railroads operational in</a:t>
            </a:r>
          </a:p>
          <a:p>
            <a:r>
              <a:rPr lang="en-US" dirty="0"/>
              <a:t>severe weather. The snow-handling equipment in the foreign service</a:t>
            </a:r>
          </a:p>
          <a:p>
            <a:r>
              <a:rPr lang="en-US" dirty="0"/>
              <a:t>fleet is a year-round, multipurpose track maintenance machine. In</a:t>
            </a:r>
          </a:p>
          <a:p>
            <a:r>
              <a:rPr lang="en-US" dirty="0"/>
              <a:t>addition to clearing ice and snow from tracks during the winter, this</a:t>
            </a:r>
          </a:p>
          <a:p>
            <a:r>
              <a:rPr lang="en-US" dirty="0"/>
              <a:t>snowplow, also called a spreader-ditcher car, can be used during</a:t>
            </a:r>
          </a:p>
          <a:p>
            <a:r>
              <a:rPr lang="en-US" dirty="0"/>
              <a:t>other seasons of the year to do a variety of jobs. Some of these</a:t>
            </a:r>
          </a:p>
          <a:p>
            <a:r>
              <a:rPr lang="en-US" dirty="0"/>
              <a:t>include: spreading and leveling ballast, ditching, forming slopes and</a:t>
            </a:r>
          </a:p>
          <a:p>
            <a:r>
              <a:rPr lang="en-US" dirty="0"/>
              <a:t>banks, moving dirt and fill material, widening roadbeds and cuts,</a:t>
            </a:r>
          </a:p>
          <a:p>
            <a:r>
              <a:rPr lang="en-US" dirty="0"/>
              <a:t>building up and reinforcing roadbeds, and removing foul ballast from</a:t>
            </a:r>
          </a:p>
          <a:p>
            <a:r>
              <a:rPr lang="en-US" dirty="0"/>
              <a:t>the ends of ties. A sketch of the spreader-ditcher is inserted below.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457200"/>
            <a:ext cx="6019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2.22. SPECIAL RAIL CARS</a:t>
            </a:r>
          </a:p>
          <a:p>
            <a:r>
              <a:rPr lang="en-US" dirty="0"/>
              <a:t>Some of the Army's highly refined weapons systems, such as</a:t>
            </a:r>
          </a:p>
          <a:p>
            <a:r>
              <a:rPr lang="en-US" dirty="0"/>
              <a:t>missiles, rockets, and nuclear warheads, pose special transportation</a:t>
            </a:r>
          </a:p>
          <a:p>
            <a:r>
              <a:rPr lang="en-US" dirty="0"/>
              <a:t>problems because of their size and sensitivity. While in transit,</a:t>
            </a:r>
          </a:p>
          <a:p>
            <a:r>
              <a:rPr lang="en-US" dirty="0"/>
              <a:t>these weapons may be damaged by handling, environment, and the</a:t>
            </a:r>
          </a:p>
          <a:p>
            <a:r>
              <a:rPr lang="en-US" dirty="0"/>
              <a:t>conveyance itself; therefore, special care must be taken in moving</a:t>
            </a:r>
          </a:p>
          <a:p>
            <a:r>
              <a:rPr lang="en-US" dirty="0"/>
              <a:t>and protecting them. One of the more recently developed railway</a:t>
            </a:r>
          </a:p>
          <a:p>
            <a:r>
              <a:rPr lang="en-US" dirty="0"/>
              <a:t>cars, designed for both piggyback and container service, is equipped</a:t>
            </a:r>
          </a:p>
          <a:p>
            <a:r>
              <a:rPr lang="en-US" dirty="0"/>
              <a:t>with a shock-absorbing mechanism that provides a high degree of</a:t>
            </a:r>
          </a:p>
          <a:p>
            <a:r>
              <a:rPr lang="en-US" dirty="0"/>
              <a:t>protection for the equipment and lading. Shown in figure 2.14, it</a:t>
            </a:r>
          </a:p>
          <a:p>
            <a:r>
              <a:rPr lang="en-US" dirty="0"/>
              <a:t>has three basic elements: a container, a trailer chassis, and the</a:t>
            </a:r>
          </a:p>
          <a:p>
            <a:r>
              <a:rPr lang="en-US" dirty="0"/>
              <a:t>piggyback rail car itself. The following subparagraphs discuss this</a:t>
            </a:r>
          </a:p>
          <a:p>
            <a:r>
              <a:rPr lang="en-US" dirty="0"/>
              <a:t>equipment.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776538"/>
            <a:ext cx="52768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213633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Container. Specifically designed and built to operate</a:t>
            </a:r>
          </a:p>
          <a:p>
            <a:r>
              <a:rPr lang="en-US" sz="1200" dirty="0"/>
              <a:t>interchangeably between road, rail, and ship, the container is the</a:t>
            </a:r>
          </a:p>
          <a:p>
            <a:r>
              <a:rPr lang="en-US" sz="1200" dirty="0"/>
              <a:t>key item in containerization transportation. It can be used in </a:t>
            </a:r>
            <a:r>
              <a:rPr lang="en-US" sz="1200" dirty="0" err="1"/>
              <a:t>lifton</a:t>
            </a:r>
            <a:r>
              <a:rPr lang="en-US" sz="1200" dirty="0"/>
              <a:t>-</a:t>
            </a:r>
          </a:p>
          <a:p>
            <a:r>
              <a:rPr lang="en-US" sz="1200" dirty="0"/>
              <a:t>lift-off or roll-on-roll-off service. The container is built with</a:t>
            </a:r>
          </a:p>
          <a:p>
            <a:r>
              <a:rPr lang="en-US" sz="1200" dirty="0"/>
              <a:t>lifting eyes and stacking castings on all four corners and is</a:t>
            </a:r>
          </a:p>
          <a:p>
            <a:r>
              <a:rPr lang="en-US" sz="1200" dirty="0"/>
              <a:t>engineered to withstand the stresses of lift-on-lift-off operations</a:t>
            </a:r>
          </a:p>
          <a:p>
            <a:r>
              <a:rPr lang="en-US" sz="1200" dirty="0"/>
              <a:t>at ports, rail terminals, or loading docks. The corner post</a:t>
            </a:r>
          </a:p>
          <a:p>
            <a:r>
              <a:rPr lang="en-US" sz="1200" dirty="0"/>
              <a:t>construction permits stacking of fully loaded containers. These</a:t>
            </a:r>
          </a:p>
          <a:p>
            <a:r>
              <a:rPr lang="en-US" sz="1200" dirty="0"/>
              <a:t>features of design and construction are particularly desirable in</a:t>
            </a:r>
          </a:p>
          <a:p>
            <a:r>
              <a:rPr lang="en-US" sz="1200" dirty="0"/>
              <a:t>ship operation where a crane is the one practical means of loading</a:t>
            </a:r>
          </a:p>
          <a:p>
            <a:r>
              <a:rPr lang="en-US" sz="1200" dirty="0"/>
              <a:t>and unloading containers. Some containers have fork pockets that</a:t>
            </a:r>
          </a:p>
          <a:p>
            <a:r>
              <a:rPr lang="en-US" sz="1200" dirty="0"/>
              <a:t>enable them to be loaded or unloaded by forklift trucks. Pulling a</a:t>
            </a:r>
          </a:p>
          <a:p>
            <a:r>
              <a:rPr lang="en-US" sz="1200" dirty="0"/>
              <a:t>container on or off the rail car is done with a power-operated winch</a:t>
            </a:r>
          </a:p>
          <a:p>
            <a:r>
              <a:rPr lang="en-US" sz="1200" dirty="0"/>
              <a:t>that provides the power to draw the container on or off the car. The</a:t>
            </a:r>
          </a:p>
          <a:p>
            <a:r>
              <a:rPr lang="en-US" sz="1200" dirty="0"/>
              <a:t>container is locked to the rail car by the same kind of </a:t>
            </a:r>
            <a:r>
              <a:rPr lang="en-US" sz="1200" dirty="0" err="1"/>
              <a:t>tiedown</a:t>
            </a:r>
            <a:endParaRPr lang="en-US" sz="1200" dirty="0"/>
          </a:p>
          <a:p>
            <a:r>
              <a:rPr lang="en-US" sz="1200" dirty="0"/>
              <a:t>clamps used to secure ordinary truck trailers.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33187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Trailer chassis. Designed and built to accommodate the</a:t>
            </a:r>
          </a:p>
          <a:p>
            <a:r>
              <a:rPr lang="en-US" dirty="0"/>
              <a:t>container, the trailer chassis has devices that lock and unlock the</a:t>
            </a:r>
          </a:p>
          <a:p>
            <a:r>
              <a:rPr lang="en-US" dirty="0" smtClean="0"/>
              <a:t>container </a:t>
            </a:r>
            <a:r>
              <a:rPr lang="en-US" dirty="0"/>
              <a:t>easily and quickly. The chassis is moved by a truck</a:t>
            </a:r>
          </a:p>
          <a:p>
            <a:r>
              <a:rPr lang="en-US" dirty="0"/>
              <a:t>tractor that operates dependably on either rough country roads or</a:t>
            </a:r>
          </a:p>
          <a:p>
            <a:r>
              <a:rPr lang="en-US" dirty="0"/>
              <a:t>smooth city streets. The chassis is equipped with piggyback adapter</a:t>
            </a:r>
          </a:p>
          <a:p>
            <a:r>
              <a:rPr lang="en-US" dirty="0"/>
              <a:t>equipment so that it can be driven on or off the piggyback rail car.</a:t>
            </a:r>
          </a:p>
          <a:p>
            <a:r>
              <a:rPr lang="en-US" dirty="0"/>
              <a:t>From front to rear, it is engineered and built for container service.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Piggyback rail car. Designed exclusively for container and</a:t>
            </a:r>
          </a:p>
          <a:p>
            <a:r>
              <a:rPr lang="en-US" dirty="0"/>
              <a:t>piggyback service, the piggyback rail car is equipped with a shock</a:t>
            </a:r>
          </a:p>
          <a:p>
            <a:r>
              <a:rPr lang="en-US" dirty="0"/>
              <a:t>absorber that absorbs 75 percent of the shock the car receives. A</a:t>
            </a:r>
          </a:p>
          <a:p>
            <a:r>
              <a:rPr lang="en-US" dirty="0"/>
              <a:t>center guide automatically </a:t>
            </a:r>
            <a:r>
              <a:rPr lang="en-US" dirty="0" err="1"/>
              <a:t>alines</a:t>
            </a:r>
            <a:r>
              <a:rPr lang="en-US" dirty="0"/>
              <a:t> containers and trailers so that</a:t>
            </a:r>
          </a:p>
          <a:p>
            <a:r>
              <a:rPr lang="en-US" dirty="0"/>
              <a:t>loading and unloading is a smooth, continuous, hands-off operation.</a:t>
            </a:r>
          </a:p>
          <a:p>
            <a:r>
              <a:rPr lang="en-US" dirty="0"/>
              <a:t>An automatic </a:t>
            </a:r>
            <a:r>
              <a:rPr lang="en-US" dirty="0" err="1"/>
              <a:t>tiedown</a:t>
            </a:r>
            <a:r>
              <a:rPr lang="en-US" dirty="0"/>
              <a:t> hitch, operated from the truck tractor which is</a:t>
            </a:r>
          </a:p>
          <a:p>
            <a:r>
              <a:rPr lang="en-US" dirty="0"/>
              <a:t>backed onto the rail car, secures trailers and containers to the</a:t>
            </a:r>
          </a:p>
          <a:p>
            <a:r>
              <a:rPr lang="en-US" dirty="0"/>
              <a:t>shock-absorbing mechanism. Because the load is carried lower than on</a:t>
            </a:r>
          </a:p>
          <a:p>
            <a:r>
              <a:rPr lang="en-US" dirty="0"/>
              <a:t>ordinary rail cars, this piggyback car provides railroad clearance</a:t>
            </a:r>
          </a:p>
          <a:p>
            <a:r>
              <a:rPr lang="en-US" dirty="0"/>
              <a:t>for the largest trailers now normally in use. Provision is also made</a:t>
            </a:r>
          </a:p>
          <a:p>
            <a:r>
              <a:rPr lang="en-US" dirty="0"/>
              <a:t>for possible future changes in the width of the trailers because</a:t>
            </a:r>
          </a:p>
          <a:p>
            <a:r>
              <a:rPr lang="en-US" dirty="0"/>
              <a:t>there are no side rails to interfere.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33584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diesel engine in the locomotive is an internal combustion</a:t>
            </a:r>
          </a:p>
          <a:p>
            <a:r>
              <a:rPr lang="en-US" dirty="0"/>
              <a:t>engine similar to that used in the automobile. The diesel engine</a:t>
            </a:r>
          </a:p>
          <a:p>
            <a:r>
              <a:rPr lang="en-US" dirty="0"/>
              <a:t>uses compression ignition, a process whereby air is compressed to</a:t>
            </a:r>
          </a:p>
          <a:p>
            <a:r>
              <a:rPr lang="en-US" dirty="0"/>
              <a:t>extremely high pressure resulting in high temperature within the</a:t>
            </a:r>
          </a:p>
          <a:p>
            <a:r>
              <a:rPr lang="en-US" dirty="0"/>
              <a:t>cylinder. Then fuel oil, injected into the cylinder, is ignited by</a:t>
            </a:r>
          </a:p>
          <a:p>
            <a:r>
              <a:rPr lang="en-US" dirty="0"/>
              <a:t>the high temperature of the compressed air. On the other hand, an</a:t>
            </a:r>
          </a:p>
          <a:p>
            <a:r>
              <a:rPr lang="en-US" dirty="0"/>
              <a:t>automobile engine uses a mixture of gasoline and air which is ignited</a:t>
            </a:r>
          </a:p>
          <a:p>
            <a:r>
              <a:rPr lang="en-US" dirty="0"/>
              <a:t>by a spark from a spark plug. The mechanical energy output of</a:t>
            </a:r>
          </a:p>
          <a:p>
            <a:r>
              <a:rPr lang="en-US" dirty="0"/>
              <a:t>the diesel engine is converted by a generator into electrical energy</a:t>
            </a:r>
          </a:p>
          <a:p>
            <a:r>
              <a:rPr lang="en-US" dirty="0" smtClean="0"/>
              <a:t>which </a:t>
            </a:r>
            <a:r>
              <a:rPr lang="en-US" dirty="0"/>
              <a:t>powers the traction motors that drive the axles and turn the</a:t>
            </a:r>
          </a:p>
          <a:p>
            <a:r>
              <a:rPr lang="en-US" dirty="0"/>
              <a:t>locomotive's wheels.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93060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Mixed loads of containers and conventional trailers can be</a:t>
            </a:r>
          </a:p>
          <a:p>
            <a:r>
              <a:rPr lang="en-US" dirty="0"/>
              <a:t>hauled on the piggyback rail car. Without modification, it can</a:t>
            </a:r>
          </a:p>
          <a:p>
            <a:r>
              <a:rPr lang="en-US" dirty="0"/>
              <a:t>transport containers, chassis--with or without containers, tank</a:t>
            </a:r>
          </a:p>
          <a:p>
            <a:r>
              <a:rPr lang="en-US" dirty="0"/>
              <a:t>containers, tank trailers, semitrailers, furniture vans, and</a:t>
            </a:r>
          </a:p>
          <a:p>
            <a:r>
              <a:rPr lang="en-US" dirty="0"/>
              <a:t>automobile carriers. The car is fully compatible with ordinary</a:t>
            </a:r>
          </a:p>
          <a:p>
            <a:r>
              <a:rPr lang="en-US" dirty="0"/>
              <a:t>flatcars in both main-line and yard service. At present, the</a:t>
            </a:r>
          </a:p>
          <a:p>
            <a:r>
              <a:rPr lang="en-US" dirty="0"/>
              <a:t>Military Traffic Management Command (MTMC) leases a limited quantity</a:t>
            </a:r>
          </a:p>
          <a:p>
            <a:r>
              <a:rPr lang="en-US" dirty="0"/>
              <a:t>of this equipment when needed for use in domestic interchange. The</a:t>
            </a:r>
          </a:p>
          <a:p>
            <a:r>
              <a:rPr lang="en-US" dirty="0"/>
              <a:t>equipment is not now a part of the Army's foreign service fleet.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5550" y="161891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2.23. SUMMARY</a:t>
            </a:r>
          </a:p>
          <a:p>
            <a:r>
              <a:rPr lang="en-US" dirty="0"/>
              <a:t>The foreign service fleet contains special freight cars, such</a:t>
            </a:r>
          </a:p>
          <a:p>
            <a:r>
              <a:rPr lang="en-US" dirty="0"/>
              <a:t>as the 80-ton and the depressed-center flatcars, for carrying very</a:t>
            </a:r>
          </a:p>
          <a:p>
            <a:r>
              <a:rPr lang="en-US" dirty="0"/>
              <a:t>large and very heavy ordnance and engineer equipment. Included in</a:t>
            </a:r>
          </a:p>
          <a:p>
            <a:r>
              <a:rPr lang="en-US" dirty="0"/>
              <a:t>the fleet are ice-cooled, fiberglass-insulated refrigerator cars to</a:t>
            </a:r>
          </a:p>
          <a:p>
            <a:r>
              <a:rPr lang="en-US" dirty="0"/>
              <a:t>carry perishable items, and the cranes and snow-handling equipment to</a:t>
            </a:r>
          </a:p>
          <a:p>
            <a:r>
              <a:rPr lang="en-US" dirty="0"/>
              <a:t>speed up various jobs and keep railroads operational.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6436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only passenger equipment included in the fleet is the</a:t>
            </a:r>
          </a:p>
          <a:p>
            <a:r>
              <a:rPr lang="en-US" dirty="0"/>
              <a:t>foreign service ambulance train which consists of three types of cars:</a:t>
            </a:r>
          </a:p>
          <a:p>
            <a:r>
              <a:rPr lang="en-US" dirty="0"/>
              <a:t>a ward, a medical personnel, and a kitchen-dining-storage car. A</a:t>
            </a:r>
          </a:p>
          <a:p>
            <a:r>
              <a:rPr lang="en-US" dirty="0"/>
              <a:t>prototype of each of these three cars has been designed and built for</a:t>
            </a:r>
          </a:p>
          <a:p>
            <a:r>
              <a:rPr lang="en-US" dirty="0"/>
              <a:t>standard- to broad-gage rails; they are now in storage. The ward car</a:t>
            </a:r>
          </a:p>
          <a:p>
            <a:r>
              <a:rPr lang="en-US" dirty="0"/>
              <a:t>contains facilities for patient care and comfort including an </a:t>
            </a:r>
            <a:r>
              <a:rPr lang="en-US" dirty="0" err="1"/>
              <a:t>airconditioning</a:t>
            </a:r>
            <a:endParaRPr lang="en-US" dirty="0"/>
          </a:p>
          <a:p>
            <a:r>
              <a:rPr lang="en-US" dirty="0"/>
              <a:t>system. Sleeping quarters, dressing rooms, and toilet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2412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facilities are included in the medical personnel car. The </a:t>
            </a:r>
            <a:r>
              <a:rPr lang="en-US" dirty="0" err="1"/>
              <a:t>kitchendining</a:t>
            </a:r>
            <a:r>
              <a:rPr lang="en-US" dirty="0"/>
              <a:t>-</a:t>
            </a:r>
          </a:p>
          <a:p>
            <a:r>
              <a:rPr lang="en-US" dirty="0"/>
              <a:t>storage car contains a kitchen with facilities to prepare</a:t>
            </a:r>
          </a:p>
          <a:p>
            <a:r>
              <a:rPr lang="en-US" dirty="0"/>
              <a:t>complete meals, a dining area where meals can be served, and a</a:t>
            </a:r>
          </a:p>
          <a:p>
            <a:r>
              <a:rPr lang="en-US" dirty="0"/>
              <a:t>cleaning-storage area containing service sink and space for storing</a:t>
            </a:r>
          </a:p>
          <a:p>
            <a:r>
              <a:rPr lang="en-US" dirty="0"/>
              <a:t>supplies.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981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Special equipment in the foreign service fleet are cranes and</a:t>
            </a:r>
          </a:p>
          <a:p>
            <a:r>
              <a:rPr lang="en-US" dirty="0"/>
              <a:t>snowplows. Cranes help in handling heavy equipment, and the </a:t>
            </a:r>
            <a:r>
              <a:rPr lang="en-US" dirty="0" err="1"/>
              <a:t>snowhandling</a:t>
            </a:r>
            <a:endParaRPr lang="en-US" dirty="0"/>
          </a:p>
          <a:p>
            <a:r>
              <a:rPr lang="en-US" dirty="0"/>
              <a:t>equipment cleans ice and snow from tracks. In addition to</a:t>
            </a:r>
          </a:p>
          <a:p>
            <a:r>
              <a:rPr lang="en-US" dirty="0"/>
              <a:t>its use during the winter months, this machine (also called a</a:t>
            </a:r>
          </a:p>
          <a:p>
            <a:r>
              <a:rPr lang="en-US" dirty="0"/>
              <a:t>spreader-ditcher car) can be used during other seasons of the year</a:t>
            </a:r>
          </a:p>
          <a:p>
            <a:r>
              <a:rPr lang="en-US" dirty="0"/>
              <a:t>for various track maintenance jobs.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209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Finally, MTMC leases a limited quantity of rail equipment</a:t>
            </a:r>
          </a:p>
          <a:p>
            <a:r>
              <a:rPr lang="en-US" dirty="0"/>
              <a:t>designed for both container and piggyback service for use within the</a:t>
            </a:r>
          </a:p>
          <a:p>
            <a:r>
              <a:rPr lang="en-US" dirty="0"/>
              <a:t>United States. Because of its great shock-absorbing capability, this</a:t>
            </a:r>
          </a:p>
          <a:p>
            <a:r>
              <a:rPr lang="en-US" dirty="0"/>
              <a:t>equipment may be very effective for transporting highly sensitive</a:t>
            </a:r>
          </a:p>
          <a:p>
            <a:r>
              <a:rPr lang="en-US" dirty="0"/>
              <a:t>weaponry. This equipment, however, is not presently a part of the</a:t>
            </a:r>
          </a:p>
          <a:p>
            <a:r>
              <a:rPr lang="en-US" dirty="0"/>
              <a:t>foreign service fleet.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917828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600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3.1. GENERAL</a:t>
            </a:r>
          </a:p>
          <a:p>
            <a:r>
              <a:rPr lang="en-US" dirty="0"/>
              <a:t>Maintenance is the work that every man in a unit must do to</a:t>
            </a:r>
          </a:p>
          <a:p>
            <a:r>
              <a:rPr lang="en-US" dirty="0"/>
              <a:t>keep his equipment in first-class shape. In its simplest form,</a:t>
            </a:r>
          </a:p>
          <a:p>
            <a:r>
              <a:rPr lang="en-US" dirty="0"/>
              <a:t>maintenance consists of cleaning, lubrication, repair, and</a:t>
            </a:r>
          </a:p>
          <a:p>
            <a:r>
              <a:rPr lang="en-US" dirty="0"/>
              <a:t>preservation. It is important to safety; the failure of one small</a:t>
            </a:r>
          </a:p>
          <a:p>
            <a:r>
              <a:rPr lang="en-US" dirty="0"/>
              <a:t>part in a locomotive or railway car may cause the loss of hundreds of</a:t>
            </a:r>
          </a:p>
          <a:p>
            <a:r>
              <a:rPr lang="en-US" dirty="0"/>
              <a:t>lives because of an accident or the lack of delivery of material</a:t>
            </a:r>
          </a:p>
          <a:p>
            <a:r>
              <a:rPr lang="en-US" dirty="0"/>
              <a:t>vital to combat forces.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Rail equipment used for the logistical support of combat forces</a:t>
            </a:r>
          </a:p>
          <a:p>
            <a:r>
              <a:rPr lang="en-US" dirty="0"/>
              <a:t>must have proper maintenance. Having the best equipment money can</a:t>
            </a:r>
          </a:p>
          <a:p>
            <a:r>
              <a:rPr lang="en-US" dirty="0"/>
              <a:t>buy is little better than having none if it is not taken care of.</a:t>
            </a:r>
          </a:p>
          <a:p>
            <a:r>
              <a:rPr lang="en-US" dirty="0"/>
              <a:t>The foundation of any efficient rail operation is to have high</a:t>
            </a:r>
          </a:p>
          <a:p>
            <a:r>
              <a:rPr lang="en-US" dirty="0"/>
              <a:t>standards of inspection and maintenance. In peacetime, high</a:t>
            </a:r>
          </a:p>
          <a:p>
            <a:r>
              <a:rPr lang="en-US" dirty="0"/>
              <a:t>maintenance standards are the rule; in wartime in a theater of</a:t>
            </a:r>
          </a:p>
          <a:p>
            <a:r>
              <a:rPr lang="en-US" dirty="0"/>
              <a:t>operations, however, some of these standards may have to be</a:t>
            </a:r>
          </a:p>
          <a:p>
            <a:r>
              <a:rPr lang="en-US" dirty="0"/>
              <a:t>sacrificed to accomplish the main objective of the military</a:t>
            </a:r>
          </a:p>
          <a:p>
            <a:r>
              <a:rPr lang="en-US" dirty="0"/>
              <a:t>railroads--getting troops and supplies to the front to support</a:t>
            </a:r>
          </a:p>
          <a:p>
            <a:r>
              <a:rPr lang="en-US" dirty="0"/>
              <a:t>fighting armies.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6200"/>
            <a:ext cx="2419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chapter discusses the Army maintenance system, how it</a:t>
            </a:r>
          </a:p>
          <a:p>
            <a:r>
              <a:rPr lang="en-US" dirty="0"/>
              <a:t>relates to railway equipment, and the units responsible for</a:t>
            </a:r>
          </a:p>
          <a:p>
            <a:r>
              <a:rPr lang="en-US" dirty="0"/>
              <a:t>maintaining this equipment</a:t>
            </a:r>
          </a:p>
        </p:txBody>
      </p:sp>
    </p:spTree>
    <p:extLst>
      <p:ext uri="{BB962C8B-B14F-4D97-AF65-F5344CB8AC3E}">
        <p14:creationId xmlns:p14="http://schemas.microsoft.com/office/powerpoint/2010/main" val="24657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9212</Words>
  <Application>Microsoft Office PowerPoint</Application>
  <PresentationFormat>On-screen Show (4:3)</PresentationFormat>
  <Paragraphs>876</Paragraphs>
  <Slides>111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2015-10-23T02:56:24Z</dcterms:created>
  <dcterms:modified xsi:type="dcterms:W3CDTF">2015-10-23T03:30:02Z</dcterms:modified>
</cp:coreProperties>
</file>