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6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2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2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1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6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4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6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5923-730D-41D4-B84E-0AFD9877ED6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38F5-4CA4-4AA7-BE35-2AEACEDB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Tm 55-203 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472238" cy="355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27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Tm 55-203 chapter 12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 55-203 chapter 12</dc:title>
  <dc:creator>NEW ADAM</dc:creator>
  <cp:lastModifiedBy>NEW ADAM</cp:lastModifiedBy>
  <cp:revision>1</cp:revision>
  <dcterms:created xsi:type="dcterms:W3CDTF">2017-07-28T01:40:49Z</dcterms:created>
  <dcterms:modified xsi:type="dcterms:W3CDTF">2017-07-28T01:42:00Z</dcterms:modified>
</cp:coreProperties>
</file>