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66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5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52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2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8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1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6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4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07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60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25923-730D-41D4-B84E-0AFD9877ED6B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E38F5-4CA4-4AA7-BE35-2AEACEDBE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992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Tm 55-203 chapter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0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47800"/>
            <a:ext cx="6472238" cy="3559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027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Tm 55-203 chapter 12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 55-203 chapter 12</dc:title>
  <dc:creator>NEW ADAM</dc:creator>
  <cp:lastModifiedBy>NEW ADAM</cp:lastModifiedBy>
  <cp:revision>1</cp:revision>
  <dcterms:created xsi:type="dcterms:W3CDTF">2017-07-28T01:40:49Z</dcterms:created>
  <dcterms:modified xsi:type="dcterms:W3CDTF">2017-07-28T01:42:00Z</dcterms:modified>
</cp:coreProperties>
</file>