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4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2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8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8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9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7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5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4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3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9208-0E80-4F56-ADA3-CAA12A380C9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AC10D-9323-42B1-8C51-32C0AC4CD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2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TM55-203 MAINTENANCE OF RAILCAR CHAPTER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7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874713"/>
            <a:ext cx="368617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82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167188" cy="449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23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6477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40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0042"/>
            <a:ext cx="7947237" cy="542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7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90350"/>
            <a:ext cx="6855747" cy="548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56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TM55-203 MAINTENANCE OF RAILCAR CHAPTER 11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TM55-203 MAINTENANCE OF RAILCAR CHAPTER 11</dc:title>
  <dc:creator>NEW ADAM</dc:creator>
  <cp:lastModifiedBy>NEW ADAM</cp:lastModifiedBy>
  <cp:revision>1</cp:revision>
  <dcterms:created xsi:type="dcterms:W3CDTF">2017-07-28T01:12:26Z</dcterms:created>
  <dcterms:modified xsi:type="dcterms:W3CDTF">2017-07-28T01:16:05Z</dcterms:modified>
</cp:coreProperties>
</file>