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8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6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6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1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755FD-CDD5-48DD-B84C-87BFDE231770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2F2E8-68F1-458E-9F68-C428FE7A6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7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923636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9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5119688" cy="571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53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42976"/>
            <a:ext cx="6942975" cy="346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92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9572"/>
            <a:ext cx="6172199" cy="614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31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13847"/>
            <a:ext cx="7010399" cy="434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750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9" y="838200"/>
            <a:ext cx="7503076" cy="510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394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7428876" cy="478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506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6228"/>
            <a:ext cx="5705824" cy="503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9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7827434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33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2870"/>
            <a:ext cx="6629399" cy="584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865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77" y="1219200"/>
            <a:ext cx="811763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35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895350"/>
            <a:ext cx="7077075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591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909310"/>
            <a:ext cx="7372180" cy="5186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66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4700588" cy="576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3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615796"/>
            <a:ext cx="5721378" cy="570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70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-15612"/>
            <a:ext cx="5585910" cy="664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21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01158"/>
            <a:ext cx="5909484" cy="645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84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239652"/>
            <a:ext cx="7022548" cy="6389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43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5005388" cy="643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53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4789"/>
            <a:ext cx="5956133" cy="6673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3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ADAM</dc:creator>
  <cp:lastModifiedBy>NEW ADAM</cp:lastModifiedBy>
  <cp:revision>1</cp:revision>
  <dcterms:created xsi:type="dcterms:W3CDTF">2017-04-15T22:03:41Z</dcterms:created>
  <dcterms:modified xsi:type="dcterms:W3CDTF">2017-04-15T22:10:19Z</dcterms:modified>
</cp:coreProperties>
</file>