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55FD-CDD5-48DD-B84C-87BFDE231770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F2E8-68F1-458E-9F68-C428FE7A6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85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55FD-CDD5-48DD-B84C-87BFDE231770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F2E8-68F1-458E-9F68-C428FE7A6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55FD-CDD5-48DD-B84C-87BFDE231770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F2E8-68F1-458E-9F68-C428FE7A6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6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55FD-CDD5-48DD-B84C-87BFDE231770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F2E8-68F1-458E-9F68-C428FE7A6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55FD-CDD5-48DD-B84C-87BFDE231770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F2E8-68F1-458E-9F68-C428FE7A6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5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55FD-CDD5-48DD-B84C-87BFDE231770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F2E8-68F1-458E-9F68-C428FE7A6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3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55FD-CDD5-48DD-B84C-87BFDE231770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F2E8-68F1-458E-9F68-C428FE7A6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65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55FD-CDD5-48DD-B84C-87BFDE231770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F2E8-68F1-458E-9F68-C428FE7A6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8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55FD-CDD5-48DD-B84C-87BFDE231770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F2E8-68F1-458E-9F68-C428FE7A6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8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55FD-CDD5-48DD-B84C-87BFDE231770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F2E8-68F1-458E-9F68-C428FE7A6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1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55FD-CDD5-48DD-B84C-87BFDE231770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F2E8-68F1-458E-9F68-C428FE7A6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1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755FD-CDD5-48DD-B84C-87BFDE231770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2F2E8-68F1-458E-9F68-C428FE7A6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7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923636" cy="299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4988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838200"/>
            <a:ext cx="5119688" cy="5716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4533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42976"/>
            <a:ext cx="6942975" cy="346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921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19572"/>
            <a:ext cx="6172199" cy="614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1317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13847"/>
            <a:ext cx="7010399" cy="4346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9750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69" y="838200"/>
            <a:ext cx="7503076" cy="5105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5394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14400"/>
            <a:ext cx="7428876" cy="478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5506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606228"/>
            <a:ext cx="5705824" cy="5032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5994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7827434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1334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72870"/>
            <a:ext cx="6629399" cy="584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2865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77" y="1219200"/>
            <a:ext cx="8117633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4359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895350"/>
            <a:ext cx="7077075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2591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909310"/>
            <a:ext cx="7372180" cy="5186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8667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09600"/>
            <a:ext cx="4700588" cy="5762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4380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615796"/>
            <a:ext cx="5721378" cy="5708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6702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-15612"/>
            <a:ext cx="5585910" cy="6645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6210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01158"/>
            <a:ext cx="5909484" cy="6452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1846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239652"/>
            <a:ext cx="7022548" cy="6389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4433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"/>
            <a:ext cx="5005388" cy="6435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7536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4789"/>
            <a:ext cx="5956133" cy="6673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430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ADAM</dc:creator>
  <cp:lastModifiedBy>NEW ADAM</cp:lastModifiedBy>
  <cp:revision>1</cp:revision>
  <dcterms:created xsi:type="dcterms:W3CDTF">2017-04-15T22:03:41Z</dcterms:created>
  <dcterms:modified xsi:type="dcterms:W3CDTF">2017-04-15T22:10:19Z</dcterms:modified>
</cp:coreProperties>
</file>