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2" r:id="rId10"/>
    <p:sldId id="271" r:id="rId11"/>
    <p:sldId id="270" r:id="rId12"/>
    <p:sldId id="268" r:id="rId13"/>
    <p:sldId id="269" r:id="rId14"/>
    <p:sldId id="264" r:id="rId15"/>
    <p:sldId id="267" r:id="rId16"/>
    <p:sldId id="263" r:id="rId17"/>
    <p:sldId id="265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8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9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9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6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1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1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7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5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3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5B87A-5941-4E63-8B61-A659DC4674B3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3C97F-FEBB-49F5-BE4B-05D56742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6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29" y="2285294"/>
            <a:ext cx="7848600" cy="2362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5008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792957"/>
            <a:ext cx="7010400" cy="207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76600"/>
            <a:ext cx="6604041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1565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0429"/>
            <a:ext cx="8279763" cy="242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9400"/>
            <a:ext cx="8077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091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8534400" cy="30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33418"/>
            <a:ext cx="7391401" cy="2657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8357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7343554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601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791927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857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76200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6198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609600"/>
            <a:ext cx="7929563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9440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41198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9361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807722" cy="344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012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8026701" cy="266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304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61728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077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35" y="457200"/>
            <a:ext cx="6821065" cy="5598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22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26" y="609600"/>
            <a:ext cx="894766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835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3420"/>
            <a:ext cx="7961362" cy="5942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292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846106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0157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684641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8992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1000"/>
            <a:ext cx="648836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28738"/>
            <a:ext cx="8001000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2955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 ADAM</dc:creator>
  <cp:lastModifiedBy>NEW ADAM</cp:lastModifiedBy>
  <cp:revision>4</cp:revision>
  <dcterms:created xsi:type="dcterms:W3CDTF">2017-07-19T13:42:41Z</dcterms:created>
  <dcterms:modified xsi:type="dcterms:W3CDTF">2017-07-19T15:46:36Z</dcterms:modified>
</cp:coreProperties>
</file>