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  <p:sldId id="356" r:id="rId102"/>
    <p:sldId id="357" r:id="rId103"/>
    <p:sldId id="358" r:id="rId104"/>
    <p:sldId id="359" r:id="rId105"/>
    <p:sldId id="360" r:id="rId106"/>
    <p:sldId id="361" r:id="rId107"/>
    <p:sldId id="362" r:id="rId108"/>
    <p:sldId id="363" r:id="rId109"/>
    <p:sldId id="364" r:id="rId110"/>
    <p:sldId id="365" r:id="rId111"/>
    <p:sldId id="366" r:id="rId112"/>
    <p:sldId id="367" r:id="rId113"/>
    <p:sldId id="368" r:id="rId114"/>
    <p:sldId id="369" r:id="rId115"/>
    <p:sldId id="370" r:id="rId116"/>
    <p:sldId id="371" r:id="rId117"/>
    <p:sldId id="372" r:id="rId118"/>
    <p:sldId id="373" r:id="rId119"/>
    <p:sldId id="374" r:id="rId120"/>
    <p:sldId id="375" r:id="rId121"/>
    <p:sldId id="376" r:id="rId122"/>
    <p:sldId id="377" r:id="rId1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presProps" Target="presProps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B512F-A374-4103-9A93-443E7C99636A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01FD-0D2D-47FF-9DF8-B0BDC5911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366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B512F-A374-4103-9A93-443E7C99636A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01FD-0D2D-47FF-9DF8-B0BDC5911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616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B512F-A374-4103-9A93-443E7C99636A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01FD-0D2D-47FF-9DF8-B0BDC5911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744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B512F-A374-4103-9A93-443E7C99636A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01FD-0D2D-47FF-9DF8-B0BDC5911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780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B512F-A374-4103-9A93-443E7C99636A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01FD-0D2D-47FF-9DF8-B0BDC5911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587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B512F-A374-4103-9A93-443E7C99636A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01FD-0D2D-47FF-9DF8-B0BDC5911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886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B512F-A374-4103-9A93-443E7C99636A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01FD-0D2D-47FF-9DF8-B0BDC5911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42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B512F-A374-4103-9A93-443E7C99636A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01FD-0D2D-47FF-9DF8-B0BDC5911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323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B512F-A374-4103-9A93-443E7C99636A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01FD-0D2D-47FF-9DF8-B0BDC5911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325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B512F-A374-4103-9A93-443E7C99636A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01FD-0D2D-47FF-9DF8-B0BDC5911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292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B512F-A374-4103-9A93-443E7C99636A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01FD-0D2D-47FF-9DF8-B0BDC5911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380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B512F-A374-4103-9A93-443E7C99636A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01FD-0D2D-47FF-9DF8-B0BDC5911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04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SUBCOURSE EDITION</a:t>
            </a:r>
            <a:br>
              <a:rPr lang="en-US" b="1" dirty="0"/>
            </a:br>
            <a:r>
              <a:rPr lang="en-US" b="1" dirty="0"/>
              <a:t>TR0635 8</a:t>
            </a:r>
            <a:br>
              <a:rPr lang="en-US" b="1" dirty="0"/>
            </a:br>
            <a:r>
              <a:rPr lang="en-US" b="1" dirty="0" smtClean="0"/>
              <a:t>MILITARY TRAIN </a:t>
            </a:r>
            <a:r>
              <a:rPr lang="en-US" b="1" dirty="0"/>
              <a:t>OPERATIONS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2020173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8395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18179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76200"/>
            <a:ext cx="245934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6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</Words>
  <Application>Microsoft Office PowerPoint</Application>
  <PresentationFormat>On-screen Show (4:3)</PresentationFormat>
  <Paragraphs>1</Paragraphs>
  <Slides>122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122</vt:i4>
      </vt:variant>
    </vt:vector>
  </HeadingPairs>
  <TitlesOfParts>
    <vt:vector size="123" baseType="lpstr">
      <vt:lpstr>Office Theme</vt:lpstr>
      <vt:lpstr>SUBCOURSE EDITION TR0635 8 MILITARY TRAIN OPERATIONS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SUBCOURSE EDITION TR0635 8 MILITARY TRAIN OPERATIONS</dc:title>
  <dc:creator>NEW ADAM</dc:creator>
  <cp:lastModifiedBy>NEW ADAM</cp:lastModifiedBy>
  <cp:revision>1</cp:revision>
  <dcterms:created xsi:type="dcterms:W3CDTF">2018-04-23T23:46:51Z</dcterms:created>
  <dcterms:modified xsi:type="dcterms:W3CDTF">2018-04-23T23:49:26Z</dcterms:modified>
</cp:coreProperties>
</file>