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presProps" Target="presProps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36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16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4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80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587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86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424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2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325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292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80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3B512F-A374-4103-9A93-443E7C9963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01FD-0D2D-47FF-9DF8-B0BDC5911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04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SUBCOURSE EDITION</a:t>
            </a:r>
            <a:br>
              <a:rPr lang="en-US" b="1" dirty="0"/>
            </a:br>
            <a:r>
              <a:rPr lang="en-US" b="1" dirty="0"/>
              <a:t>TR0635 8</a:t>
            </a:r>
            <a:br>
              <a:rPr lang="en-US" b="1" dirty="0"/>
            </a:br>
            <a:r>
              <a:rPr lang="en-US" b="1" dirty="0" smtClean="0"/>
              <a:t>MILITARY TRAIN </a:t>
            </a:r>
            <a:r>
              <a:rPr lang="en-US" b="1" dirty="0"/>
              <a:t>OPERATIONS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2020173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839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1817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" y="76200"/>
            <a:ext cx="2459341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3626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122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122</vt:i4>
      </vt:variant>
    </vt:vector>
  </HeadingPairs>
  <TitlesOfParts>
    <vt:vector size="123" baseType="lpstr">
      <vt:lpstr>Office Theme</vt:lpstr>
      <vt:lpstr>SUBCOURSE EDITION TR0635 8 MILITARY TRAIN OPERATIONS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SUBCOURSE EDITION TR0635 8 MILITARY TRAIN OPERATIONS</dc:title>
  <dc:creator>NEW ADAM</dc:creator>
  <cp:lastModifiedBy>NEW ADAM</cp:lastModifiedBy>
  <cp:revision>1</cp:revision>
  <dcterms:created xsi:type="dcterms:W3CDTF">2018-04-23T23:46:51Z</dcterms:created>
  <dcterms:modified xsi:type="dcterms:W3CDTF">2018-04-23T23:49:26Z</dcterms:modified>
</cp:coreProperties>
</file>