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EB5784-FEA0-447A-9EB1-28C942649FD3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7" autoAdjust="0"/>
  </p:normalViewPr>
  <p:slideViewPr>
    <p:cSldViewPr>
      <p:cViewPr varScale="1">
        <p:scale>
          <a:sx n="70" d="100"/>
          <a:sy n="70" d="100"/>
        </p:scale>
        <p:origin x="-10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2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7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7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3FFF-0E6D-4A67-AB7F-E8633D24033C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F529-C8E6-47AA-9AB9-03BD27512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 MAINTENANCE OF RAILWAY CAR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593883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8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6564"/>
            <a:ext cx="848109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78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2672"/>
            <a:ext cx="5176838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981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17513"/>
            <a:ext cx="795337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95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096000" cy="62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89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CHAPTER 9 MAINTENANCE OF RAILWAY CAR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MAINTENANCE OF RAILWAY CAR</dc:title>
  <dc:creator>NEW ADAM</dc:creator>
  <cp:lastModifiedBy>NEW ADAM</cp:lastModifiedBy>
  <cp:revision>1</cp:revision>
  <dcterms:created xsi:type="dcterms:W3CDTF">2017-07-28T00:19:50Z</dcterms:created>
  <dcterms:modified xsi:type="dcterms:W3CDTF">2017-07-28T00:23:31Z</dcterms:modified>
</cp:coreProperties>
</file>