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7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  <p:sldId id="354" r:id="rId99"/>
    <p:sldId id="355" r:id="rId100"/>
    <p:sldId id="356" r:id="rId101"/>
    <p:sldId id="357" r:id="rId102"/>
    <p:sldId id="358" r:id="rId103"/>
    <p:sldId id="359" r:id="rId104"/>
    <p:sldId id="360" r:id="rId105"/>
    <p:sldId id="361" r:id="rId106"/>
    <p:sldId id="362" r:id="rId107"/>
    <p:sldId id="363" r:id="rId108"/>
    <p:sldId id="364" r:id="rId109"/>
    <p:sldId id="365" r:id="rId110"/>
    <p:sldId id="366" r:id="rId111"/>
    <p:sldId id="367" r:id="rId112"/>
    <p:sldId id="368" r:id="rId113"/>
    <p:sldId id="369" r:id="rId114"/>
    <p:sldId id="370" r:id="rId115"/>
    <p:sldId id="371" r:id="rId116"/>
    <p:sldId id="372" r:id="rId117"/>
    <p:sldId id="373" r:id="rId118"/>
    <p:sldId id="374" r:id="rId119"/>
    <p:sldId id="375" r:id="rId120"/>
    <p:sldId id="376" r:id="rId121"/>
    <p:sldId id="377" r:id="rId122"/>
    <p:sldId id="378" r:id="rId123"/>
    <p:sldId id="379" r:id="rId124"/>
    <p:sldId id="380" r:id="rId125"/>
    <p:sldId id="381" r:id="rId126"/>
    <p:sldId id="382" r:id="rId127"/>
    <p:sldId id="383" r:id="rId128"/>
    <p:sldId id="384" r:id="rId129"/>
    <p:sldId id="385" r:id="rId130"/>
    <p:sldId id="386" r:id="rId131"/>
    <p:sldId id="387" r:id="rId132"/>
    <p:sldId id="388" r:id="rId133"/>
    <p:sldId id="389" r:id="rId134"/>
    <p:sldId id="390" r:id="rId135"/>
    <p:sldId id="391" r:id="rId136"/>
    <p:sldId id="392" r:id="rId137"/>
    <p:sldId id="393" r:id="rId138"/>
    <p:sldId id="394" r:id="rId139"/>
    <p:sldId id="395" r:id="rId140"/>
    <p:sldId id="396" r:id="rId141"/>
    <p:sldId id="397" r:id="rId142"/>
    <p:sldId id="398" r:id="rId143"/>
    <p:sldId id="399" r:id="rId144"/>
    <p:sldId id="400" r:id="rId145"/>
    <p:sldId id="401" r:id="rId146"/>
    <p:sldId id="402" r:id="rId147"/>
    <p:sldId id="403" r:id="rId148"/>
    <p:sldId id="404" r:id="rId149"/>
    <p:sldId id="405" r:id="rId150"/>
    <p:sldId id="406" r:id="rId151"/>
    <p:sldId id="407" r:id="rId152"/>
    <p:sldId id="408" r:id="rId153"/>
    <p:sldId id="409" r:id="rId154"/>
    <p:sldId id="410" r:id="rId155"/>
    <p:sldId id="411" r:id="rId156"/>
    <p:sldId id="412" r:id="rId157"/>
    <p:sldId id="413" r:id="rId158"/>
    <p:sldId id="414" r:id="rId159"/>
    <p:sldId id="415" r:id="rId160"/>
    <p:sldId id="416" r:id="rId161"/>
    <p:sldId id="417" r:id="rId162"/>
    <p:sldId id="418" r:id="rId163"/>
    <p:sldId id="419" r:id="rId164"/>
    <p:sldId id="420" r:id="rId165"/>
    <p:sldId id="421" r:id="rId166"/>
    <p:sldId id="422" r:id="rId167"/>
    <p:sldId id="423" r:id="rId168"/>
    <p:sldId id="424" r:id="rId169"/>
    <p:sldId id="425" r:id="rId170"/>
    <p:sldId id="426" r:id="rId171"/>
    <p:sldId id="427" r:id="rId172"/>
    <p:sldId id="428" r:id="rId173"/>
    <p:sldId id="429" r:id="rId174"/>
    <p:sldId id="430" r:id="rId175"/>
    <p:sldId id="431" r:id="rId176"/>
    <p:sldId id="432" r:id="rId177"/>
    <p:sldId id="433" r:id="rId178"/>
    <p:sldId id="434" r:id="rId179"/>
    <p:sldId id="435" r:id="rId180"/>
    <p:sldId id="436" r:id="rId181"/>
    <p:sldId id="437" r:id="rId182"/>
    <p:sldId id="438" r:id="rId183"/>
    <p:sldId id="439" r:id="rId184"/>
    <p:sldId id="440" r:id="rId185"/>
    <p:sldId id="441" r:id="rId186"/>
    <p:sldId id="442" r:id="rId187"/>
    <p:sldId id="443" r:id="rId188"/>
    <p:sldId id="444" r:id="rId189"/>
    <p:sldId id="445" r:id="rId190"/>
    <p:sldId id="446" r:id="rId191"/>
    <p:sldId id="447" r:id="rId192"/>
    <p:sldId id="448" r:id="rId193"/>
    <p:sldId id="449" r:id="rId194"/>
    <p:sldId id="450" r:id="rId195"/>
    <p:sldId id="451" r:id="rId196"/>
    <p:sldId id="452" r:id="rId197"/>
    <p:sldId id="453" r:id="rId198"/>
    <p:sldId id="454" r:id="rId199"/>
    <p:sldId id="455" r:id="rId200"/>
    <p:sldId id="456" r:id="rId20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tableStyles" Target="tableStyles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190" Type="http://schemas.openxmlformats.org/officeDocument/2006/relationships/slide" Target="slides/slide189.xml"/><Relationship Id="rId204" Type="http://schemas.openxmlformats.org/officeDocument/2006/relationships/theme" Target="theme/theme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presProps" Target="presProps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1620-85C4-4BBD-9250-DCCA0EEC7E50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1B337-65AE-4176-A482-F5127E30C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42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1620-85C4-4BBD-9250-DCCA0EEC7E50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1B337-65AE-4176-A482-F5127E30C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83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1620-85C4-4BBD-9250-DCCA0EEC7E50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1B337-65AE-4176-A482-F5127E30C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529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1620-85C4-4BBD-9250-DCCA0EEC7E50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1B337-65AE-4176-A482-F5127E30C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18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1620-85C4-4BBD-9250-DCCA0EEC7E50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1B337-65AE-4176-A482-F5127E30C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294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1620-85C4-4BBD-9250-DCCA0EEC7E50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1B337-65AE-4176-A482-F5127E30C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21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1620-85C4-4BBD-9250-DCCA0EEC7E50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1B337-65AE-4176-A482-F5127E30C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58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1620-85C4-4BBD-9250-DCCA0EEC7E50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1B337-65AE-4176-A482-F5127E30C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69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1620-85C4-4BBD-9250-DCCA0EEC7E50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1B337-65AE-4176-A482-F5127E30C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209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1620-85C4-4BBD-9250-DCCA0EEC7E50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1B337-65AE-4176-A482-F5127E30C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2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1620-85C4-4BBD-9250-DCCA0EEC7E50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1B337-65AE-4176-A482-F5127E30C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0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1620-85C4-4BBD-9250-DCCA0EEC7E50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1B337-65AE-4176-A482-F5127E30C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3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png"/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png"/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png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png"/><Relationship Id="rId2" Type="http://schemas.openxmlformats.org/officeDocument/2006/relationships/image" Target="../media/image20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png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png"/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png"/><Relationship Id="rId2" Type="http://schemas.openxmlformats.org/officeDocument/2006/relationships/image" Target="../media/image216.pn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png"/><Relationship Id="rId2" Type="http://schemas.openxmlformats.org/officeDocument/2006/relationships/image" Target="../media/image218.pn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png"/><Relationship Id="rId2" Type="http://schemas.openxmlformats.org/officeDocument/2006/relationships/image" Target="../media/image222.pn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png"/><Relationship Id="rId2" Type="http://schemas.openxmlformats.org/officeDocument/2006/relationships/image" Target="../media/image224.pn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7.png"/><Relationship Id="rId2" Type="http://schemas.openxmlformats.org/officeDocument/2006/relationships/image" Target="../media/image2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png"/><Relationship Id="rId2" Type="http://schemas.openxmlformats.org/officeDocument/2006/relationships/image" Target="../media/image226.pn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9.pn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png"/><Relationship Id="rId2" Type="http://schemas.openxmlformats.org/officeDocument/2006/relationships/image" Target="../media/image233.pn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6.png"/><Relationship Id="rId2" Type="http://schemas.openxmlformats.org/officeDocument/2006/relationships/image" Target="../media/image235.pn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png"/><Relationship Id="rId2" Type="http://schemas.openxmlformats.org/officeDocument/2006/relationships/image" Target="../media/image237.pn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9.pn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pn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4.png"/><Relationship Id="rId2" Type="http://schemas.openxmlformats.org/officeDocument/2006/relationships/image" Target="../media/image243.pn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6.png"/><Relationship Id="rId2" Type="http://schemas.openxmlformats.org/officeDocument/2006/relationships/image" Target="../media/image24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png"/><Relationship Id="rId2" Type="http://schemas.openxmlformats.org/officeDocument/2006/relationships/image" Target="../media/image245.pn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9.png"/><Relationship Id="rId2" Type="http://schemas.openxmlformats.org/officeDocument/2006/relationships/image" Target="../media/image248.pn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3.png"/><Relationship Id="rId2" Type="http://schemas.openxmlformats.org/officeDocument/2006/relationships/image" Target="../media/image252.png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5.png"/><Relationship Id="rId2" Type="http://schemas.openxmlformats.org/officeDocument/2006/relationships/image" Target="../media/image254.pn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7.png"/><Relationship Id="rId2" Type="http://schemas.openxmlformats.org/officeDocument/2006/relationships/image" Target="../media/image256.png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8.png"/><Relationship Id="rId2" Type="http://schemas.openxmlformats.org/officeDocument/2006/relationships/image" Target="../media/image256.png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9.png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2.png"/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png"/><Relationship Id="rId2" Type="http://schemas.openxmlformats.org/officeDocument/2006/relationships/image" Target="../media/image26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6.png"/><Relationship Id="rId2" Type="http://schemas.openxmlformats.org/officeDocument/2006/relationships/image" Target="../media/image265.png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5.png"/><Relationship Id="rId2" Type="http://schemas.openxmlformats.org/officeDocument/2006/relationships/image" Target="../media/image267.png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9.png"/><Relationship Id="rId2" Type="http://schemas.openxmlformats.org/officeDocument/2006/relationships/image" Target="../media/image268.png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3.png"/><Relationship Id="rId2" Type="http://schemas.openxmlformats.org/officeDocument/2006/relationships/image" Target="../media/image272.png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5.png"/><Relationship Id="rId2" Type="http://schemas.openxmlformats.org/officeDocument/2006/relationships/image" Target="../media/image274.png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7.png"/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9.png"/><Relationship Id="rId2" Type="http://schemas.openxmlformats.org/officeDocument/2006/relationships/image" Target="../media/image278.png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2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4.png"/><Relationship Id="rId2" Type="http://schemas.openxmlformats.org/officeDocument/2006/relationships/image" Target="../media/image283.png"/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6.png"/><Relationship Id="rId2" Type="http://schemas.openxmlformats.org/officeDocument/2006/relationships/image" Target="../media/image285.png"/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8.png"/><Relationship Id="rId2" Type="http://schemas.openxmlformats.org/officeDocument/2006/relationships/image" Target="../media/image287.png"/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89.png"/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9.png"/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3.png"/><Relationship Id="rId2" Type="http://schemas.openxmlformats.org/officeDocument/2006/relationships/image" Target="../media/image292.png"/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2.png"/><Relationship Id="rId2" Type="http://schemas.openxmlformats.org/officeDocument/2006/relationships/image" Target="../media/image294.png"/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6.png"/><Relationship Id="rId2" Type="http://schemas.openxmlformats.org/officeDocument/2006/relationships/image" Target="../media/image295.png"/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7.png"/><Relationship Id="rId2" Type="http://schemas.openxmlformats.org/officeDocument/2006/relationships/image" Target="../media/image295.png"/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9.png"/><Relationship Id="rId2" Type="http://schemas.openxmlformats.org/officeDocument/2006/relationships/image" Target="../media/image29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3.png"/><Relationship Id="rId2" Type="http://schemas.openxmlformats.org/officeDocument/2006/relationships/image" Target="../media/image302.png"/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5.png"/><Relationship Id="rId2" Type="http://schemas.openxmlformats.org/officeDocument/2006/relationships/image" Target="../media/image304.png"/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7.png"/><Relationship Id="rId2" Type="http://schemas.openxmlformats.org/officeDocument/2006/relationships/image" Target="../media/image306.png"/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9.png"/><Relationship Id="rId2" Type="http://schemas.openxmlformats.org/officeDocument/2006/relationships/image" Target="../media/image308.png"/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3.png"/><Relationship Id="rId2" Type="http://schemas.openxmlformats.org/officeDocument/2006/relationships/image" Target="../media/image312.png"/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5.png"/><Relationship Id="rId2" Type="http://schemas.openxmlformats.org/officeDocument/2006/relationships/image" Target="../media/image314.png"/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7.png"/><Relationship Id="rId2" Type="http://schemas.openxmlformats.org/officeDocument/2006/relationships/image" Target="../media/image316.png"/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9.png"/><Relationship Id="rId2" Type="http://schemas.openxmlformats.org/officeDocument/2006/relationships/image" Target="../media/image3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1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3.png"/><Relationship Id="rId2" Type="http://schemas.openxmlformats.org/officeDocument/2006/relationships/image" Target="../media/image322.png"/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5.png"/><Relationship Id="rId2" Type="http://schemas.openxmlformats.org/officeDocument/2006/relationships/image" Target="../media/image324.png"/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7.png"/><Relationship Id="rId2" Type="http://schemas.openxmlformats.org/officeDocument/2006/relationships/image" Target="../media/image326.png"/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9.png"/><Relationship Id="rId2" Type="http://schemas.openxmlformats.org/officeDocument/2006/relationships/image" Target="../media/image328.png"/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1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3.png"/><Relationship Id="rId2" Type="http://schemas.openxmlformats.org/officeDocument/2006/relationships/image" Target="../media/image332.png"/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5.png"/><Relationship Id="rId2" Type="http://schemas.openxmlformats.org/officeDocument/2006/relationships/image" Target="../media/image334.png"/><Relationship Id="rId1" Type="http://schemas.openxmlformats.org/officeDocument/2006/relationships/slideLayout" Target="../slideLayouts/slideLayout7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4.png"/><Relationship Id="rId2" Type="http://schemas.openxmlformats.org/officeDocument/2006/relationships/image" Target="../media/image336.png"/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8.png"/><Relationship Id="rId2" Type="http://schemas.openxmlformats.org/officeDocument/2006/relationships/image" Target="../media/image33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39.png"/><Relationship Id="rId1" Type="http://schemas.openxmlformats.org/officeDocument/2006/relationships/slideLayout" Target="../slideLayouts/slideLayout7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2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7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4.png"/><Relationship Id="rId2" Type="http://schemas.openxmlformats.org/officeDocument/2006/relationships/image" Target="../media/image343.png"/><Relationship Id="rId1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6.png"/><Relationship Id="rId2" Type="http://schemas.openxmlformats.org/officeDocument/2006/relationships/image" Target="../media/image345.png"/><Relationship Id="rId1" Type="http://schemas.openxmlformats.org/officeDocument/2006/relationships/slideLayout" Target="../slideLayouts/slideLayout7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8.png"/><Relationship Id="rId2" Type="http://schemas.openxmlformats.org/officeDocument/2006/relationships/image" Target="../media/image347.png"/><Relationship Id="rId1" Type="http://schemas.openxmlformats.org/officeDocument/2006/relationships/slideLayout" Target="../slideLayouts/slideLayout7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349.png"/><Relationship Id="rId1" Type="http://schemas.openxmlformats.org/officeDocument/2006/relationships/slideLayout" Target="../slideLayouts/slideLayout7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2.png"/><Relationship Id="rId2" Type="http://schemas.openxmlformats.org/officeDocument/2006/relationships/image" Target="../media/image351.png"/><Relationship Id="rId1" Type="http://schemas.openxmlformats.org/officeDocument/2006/relationships/slideLayout" Target="../slideLayouts/slideLayout7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2.png"/><Relationship Id="rId2" Type="http://schemas.openxmlformats.org/officeDocument/2006/relationships/image" Target="../media/image353.png"/><Relationship Id="rId1" Type="http://schemas.openxmlformats.org/officeDocument/2006/relationships/slideLayout" Target="../slideLayouts/slideLayout7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5.png"/><Relationship Id="rId2" Type="http://schemas.openxmlformats.org/officeDocument/2006/relationships/image" Target="../media/image354.png"/><Relationship Id="rId1" Type="http://schemas.openxmlformats.org/officeDocument/2006/relationships/slideLayout" Target="../slideLayouts/slideLayout7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5.png"/><Relationship Id="rId2" Type="http://schemas.openxmlformats.org/officeDocument/2006/relationships/image" Target="../media/image35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5.png"/><Relationship Id="rId2" Type="http://schemas.openxmlformats.org/officeDocument/2006/relationships/image" Target="../media/image357.png"/><Relationship Id="rId1" Type="http://schemas.openxmlformats.org/officeDocument/2006/relationships/slideLayout" Target="../slideLayouts/slideLayout7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9.png"/><Relationship Id="rId2" Type="http://schemas.openxmlformats.org/officeDocument/2006/relationships/image" Target="../media/image358.png"/><Relationship Id="rId1" Type="http://schemas.openxmlformats.org/officeDocument/2006/relationships/slideLayout" Target="../slideLayouts/slideLayout7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1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7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3.png"/><Relationship Id="rId2" Type="http://schemas.openxmlformats.org/officeDocument/2006/relationships/image" Target="../media/image362.png"/><Relationship Id="rId1" Type="http://schemas.openxmlformats.org/officeDocument/2006/relationships/slideLayout" Target="../slideLayouts/slideLayout7.xml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5.png"/><Relationship Id="rId2" Type="http://schemas.openxmlformats.org/officeDocument/2006/relationships/image" Target="../media/image364.png"/><Relationship Id="rId1" Type="http://schemas.openxmlformats.org/officeDocument/2006/relationships/slideLayout" Target="../slideLayouts/slideLayout7.x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5.png"/><Relationship Id="rId2" Type="http://schemas.openxmlformats.org/officeDocument/2006/relationships/image" Target="../media/image366.png"/><Relationship Id="rId1" Type="http://schemas.openxmlformats.org/officeDocument/2006/relationships/slideLayout" Target="../slideLayouts/slideLayout7.xml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8.png"/><Relationship Id="rId2" Type="http://schemas.openxmlformats.org/officeDocument/2006/relationships/image" Target="../media/image367.png"/><Relationship Id="rId1" Type="http://schemas.openxmlformats.org/officeDocument/2006/relationships/slideLayout" Target="../slideLayouts/slideLayout7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8.png"/><Relationship Id="rId2" Type="http://schemas.openxmlformats.org/officeDocument/2006/relationships/image" Target="../media/image369.png"/><Relationship Id="rId1" Type="http://schemas.openxmlformats.org/officeDocument/2006/relationships/slideLayout" Target="../slideLayouts/slideLayout7.xml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1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7.xml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3.png"/><Relationship Id="rId2" Type="http://schemas.openxmlformats.org/officeDocument/2006/relationships/image" Target="../media/image37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5.png"/><Relationship Id="rId2" Type="http://schemas.openxmlformats.org/officeDocument/2006/relationships/image" Target="../media/image37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3886200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43717"/>
            <a:ext cx="4366944" cy="5299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4431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3505200" cy="4960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094" y="381000"/>
            <a:ext cx="4810125" cy="5767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381000"/>
            <a:ext cx="3733800" cy="578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85800"/>
            <a:ext cx="4386262" cy="568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4233863" cy="5469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63" y="304800"/>
            <a:ext cx="4233862" cy="5487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4081463" cy="529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85800"/>
            <a:ext cx="4767262" cy="4070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408146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85800"/>
            <a:ext cx="3929062" cy="5092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3929063" cy="5092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63" y="762000"/>
            <a:ext cx="4386262" cy="4574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3776663" cy="4895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009" y="685800"/>
            <a:ext cx="4310062" cy="558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" y="304800"/>
            <a:ext cx="4462463" cy="578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138" y="206034"/>
            <a:ext cx="4614862" cy="598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4767263" cy="617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4800"/>
            <a:ext cx="4767262" cy="6179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3929063" cy="473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463" y="0"/>
            <a:ext cx="4529137" cy="65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3776663" cy="3841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1000"/>
            <a:ext cx="4267200" cy="615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3851742" cy="533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05118"/>
            <a:ext cx="4233862" cy="52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3319463" cy="430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762000"/>
            <a:ext cx="3776662" cy="4895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457200"/>
            <a:ext cx="4767263" cy="617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286" y="1049795"/>
            <a:ext cx="3852862" cy="49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3548063" cy="4598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81000"/>
            <a:ext cx="4681537" cy="606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65" y="457200"/>
            <a:ext cx="4386263" cy="568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762000"/>
            <a:ext cx="3700462" cy="4796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3090863" cy="3409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479176"/>
            <a:ext cx="3624262" cy="2908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4157663" cy="5388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2000"/>
            <a:ext cx="4157662" cy="5388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4233863" cy="5487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85800"/>
            <a:ext cx="3700462" cy="4796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4191000" cy="578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76063"/>
            <a:ext cx="3852862" cy="49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4462463" cy="578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00411"/>
            <a:ext cx="3624262" cy="469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3929063" cy="5092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58906"/>
            <a:ext cx="4081462" cy="529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47680"/>
            <a:ext cx="3886200" cy="517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929" y="498930"/>
            <a:ext cx="4576762" cy="5496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3929063" cy="5092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8" y="304800"/>
            <a:ext cx="4691062" cy="608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6" y="31376"/>
            <a:ext cx="4843463" cy="6277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000320"/>
            <a:ext cx="3548062" cy="4339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4157663" cy="5388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616" y="685800"/>
            <a:ext cx="4310062" cy="558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3700463" cy="479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138" y="245606"/>
            <a:ext cx="4614862" cy="598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4157663" cy="5388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762000"/>
            <a:ext cx="4157662" cy="529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339566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31395"/>
            <a:ext cx="3471862" cy="4500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685800"/>
            <a:ext cx="3276600" cy="529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070"/>
            <a:ext cx="3667125" cy="6335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3852863" cy="499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879" y="492521"/>
            <a:ext cx="4386262" cy="568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4767263" cy="617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192" y="1143000"/>
            <a:ext cx="4005262" cy="5191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3929063" cy="5092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52400"/>
            <a:ext cx="4691062" cy="608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4171950" cy="491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39089"/>
            <a:ext cx="4605337" cy="546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3929063" cy="5092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63" y="381000"/>
            <a:ext cx="4233862" cy="5487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4081463" cy="529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63" y="934952"/>
            <a:ext cx="3852862" cy="4944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4386263" cy="568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86380"/>
            <a:ext cx="4267200" cy="677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4386263" cy="568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62" y="609600"/>
            <a:ext cx="3809999" cy="558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4081463" cy="529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38680"/>
            <a:ext cx="3471862" cy="4500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4081463" cy="529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788894"/>
            <a:ext cx="4157662" cy="5388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4081463" cy="529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3" y="1128294"/>
            <a:ext cx="3624262" cy="4557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3548063" cy="4598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90600"/>
            <a:ext cx="4005262" cy="5191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4005263" cy="5191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63" y="1143000"/>
            <a:ext cx="4005262" cy="5191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767263" cy="617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075" y="883291"/>
            <a:ext cx="4276725" cy="4717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4105275" cy="5002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13398"/>
            <a:ext cx="4633912" cy="545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4" y="609600"/>
            <a:ext cx="4157663" cy="5049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557" y="279826"/>
            <a:ext cx="4691062" cy="642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81025"/>
            <a:ext cx="4462462" cy="457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600635"/>
            <a:ext cx="4157663" cy="5049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82" y="0"/>
            <a:ext cx="4310063" cy="558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8600"/>
            <a:ext cx="4691062" cy="585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94" y="533400"/>
            <a:ext cx="4233863" cy="5487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33400"/>
            <a:ext cx="4462462" cy="5783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2" y="152400"/>
            <a:ext cx="4767263" cy="617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157" y="596846"/>
            <a:ext cx="4081462" cy="529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4462463" cy="578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18031"/>
            <a:ext cx="4386262" cy="389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28" y="228600"/>
            <a:ext cx="4614863" cy="5981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435" y="722429"/>
            <a:ext cx="4233862" cy="5487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3434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1000"/>
            <a:ext cx="4419600" cy="5783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376"/>
            <a:ext cx="4386263" cy="568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85800"/>
            <a:ext cx="4310062" cy="558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376"/>
            <a:ext cx="4386263" cy="568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1376"/>
            <a:ext cx="4843462" cy="627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448056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876" y="599515"/>
            <a:ext cx="5319712" cy="6258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4005263" cy="5191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33400"/>
            <a:ext cx="4081462" cy="529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4157663" cy="490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738" y="869576"/>
            <a:ext cx="4005262" cy="5191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3852863" cy="499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9" y="685800"/>
            <a:ext cx="4696881" cy="6087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28600"/>
            <a:ext cx="4038600" cy="617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16258"/>
            <a:ext cx="4005262" cy="5191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55641"/>
            <a:ext cx="4614862" cy="378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28600"/>
            <a:ext cx="4038600" cy="617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4081463" cy="529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"/>
            <a:ext cx="4081462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85800"/>
            <a:ext cx="4614862" cy="532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4081463" cy="529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4614863" cy="5981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792" y="591826"/>
            <a:ext cx="4538662" cy="588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4614863" cy="5981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3" y="636803"/>
            <a:ext cx="4462462" cy="5783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767263" cy="617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94926"/>
            <a:ext cx="3548062" cy="459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3495675" cy="470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066800"/>
            <a:ext cx="3924300" cy="481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4538663" cy="5882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43000"/>
            <a:ext cx="3776662" cy="4895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4310063" cy="558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63" y="609600"/>
            <a:ext cx="4005262" cy="452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4114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826545"/>
            <a:ext cx="4310062" cy="558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4462463" cy="578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04801"/>
            <a:ext cx="4462462" cy="5783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45" y="609600"/>
            <a:ext cx="4005263" cy="5191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1000"/>
            <a:ext cx="5072062" cy="598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4157663" cy="5388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44736"/>
            <a:ext cx="4081462" cy="529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9" y="381000"/>
            <a:ext cx="4310063" cy="558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098" y="424322"/>
            <a:ext cx="4538662" cy="588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4691063" cy="608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76064"/>
            <a:ext cx="4386262" cy="568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060"/>
            <a:ext cx="4814567" cy="624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85800"/>
            <a:ext cx="41148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3929063" cy="5092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279" y="221885"/>
            <a:ext cx="4995862" cy="632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3714750" cy="4440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715" y="715899"/>
            <a:ext cx="4886325" cy="559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4462463" cy="578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4800"/>
            <a:ext cx="4462462" cy="572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3776663" cy="4895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54387"/>
            <a:ext cx="4462462" cy="5783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3929063" cy="5092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1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63" y="1515497"/>
            <a:ext cx="3471862" cy="4500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" y="1219200"/>
            <a:ext cx="3624263" cy="469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92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77223"/>
            <a:ext cx="4614862" cy="598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4005263" cy="5191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02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8600"/>
            <a:ext cx="4843462" cy="627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3700463" cy="479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275" y="685800"/>
            <a:ext cx="4386262" cy="568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4" y="685800"/>
            <a:ext cx="4572000" cy="592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894" y="685800"/>
            <a:ext cx="4233862" cy="5487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19352"/>
            <a:ext cx="4386263" cy="608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3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10097"/>
            <a:ext cx="3929062" cy="4704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143000"/>
            <a:ext cx="4462462" cy="492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" y="560933"/>
            <a:ext cx="4386263" cy="608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4233863" cy="5487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3" y="1371600"/>
            <a:ext cx="3548062" cy="459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3957638" cy="501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24451"/>
            <a:ext cx="5105400" cy="599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4310063" cy="558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3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3" y="1013629"/>
            <a:ext cx="4005262" cy="5191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4310063" cy="558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3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557" y="685802"/>
            <a:ext cx="4310062" cy="558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39624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294" y="381000"/>
            <a:ext cx="4310062" cy="558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4" y="304800"/>
            <a:ext cx="4614863" cy="5981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3" y="1219200"/>
            <a:ext cx="3471862" cy="4500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4081463" cy="529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4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57200"/>
            <a:ext cx="4462462" cy="5381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4005263" cy="5191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4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-203091"/>
            <a:ext cx="4446494" cy="6969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3776663" cy="4895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14400"/>
            <a:ext cx="4005262" cy="5191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3852863" cy="499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38" y="-26894"/>
            <a:ext cx="4995862" cy="647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3624263" cy="469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7361"/>
            <a:ext cx="3962400" cy="5871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4310063" cy="558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7361"/>
            <a:ext cx="3962400" cy="5871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3705225" cy="4310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55059"/>
            <a:ext cx="3952875" cy="468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4" y="533400"/>
            <a:ext cx="4233863" cy="5487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7361"/>
            <a:ext cx="3962400" cy="5871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3776663" cy="4895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6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63" y="793376"/>
            <a:ext cx="3929062" cy="5092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3700463" cy="479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6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22355"/>
            <a:ext cx="4386262" cy="568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3776663" cy="4895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6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914400"/>
            <a:ext cx="4157662" cy="5388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4462463" cy="578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07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2" y="572563"/>
            <a:ext cx="4148137" cy="537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457200"/>
            <a:ext cx="4767263" cy="617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2" y="572563"/>
            <a:ext cx="4148137" cy="537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3895725" cy="4932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27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5" y="152400"/>
            <a:ext cx="4462462" cy="5783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4157663" cy="5388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7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33400"/>
            <a:ext cx="3929062" cy="5092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3700463" cy="479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143000"/>
            <a:ext cx="4081462" cy="4466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3700463" cy="479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"/>
            <a:ext cx="4462462" cy="6179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4267200" cy="536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978305"/>
            <a:ext cx="4154041" cy="504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246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5052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86549"/>
            <a:ext cx="4519612" cy="572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52400"/>
            <a:ext cx="4191000" cy="5882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744994"/>
            <a:ext cx="3624262" cy="469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4310063" cy="5853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09934"/>
            <a:ext cx="4705350" cy="5625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4343400" cy="54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26115"/>
            <a:ext cx="4491037" cy="521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990600"/>
            <a:ext cx="4124325" cy="512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54491"/>
            <a:ext cx="3929062" cy="479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1286"/>
            <a:ext cx="4905704" cy="615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507" y="773915"/>
            <a:ext cx="4371975" cy="5250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48006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516618"/>
            <a:ext cx="4581525" cy="5672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417"/>
            <a:ext cx="4495800" cy="6298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0"/>
            <a:ext cx="41192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4819650" cy="5888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7048"/>
            <a:ext cx="3980328" cy="6619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3786188" cy="4737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00985"/>
            <a:ext cx="4772025" cy="551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3657600" cy="571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09600"/>
            <a:ext cx="4219575" cy="520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4258236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34091"/>
            <a:ext cx="4419600" cy="5503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4400550" cy="564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16058"/>
            <a:ext cx="5067300" cy="612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4261058" cy="5435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58047"/>
            <a:ext cx="4024312" cy="484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17" y="685800"/>
            <a:ext cx="358616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12674"/>
            <a:ext cx="4238625" cy="488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374332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25" y="750526"/>
            <a:ext cx="4476750" cy="543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4024313" cy="5153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548" y="434496"/>
            <a:ext cx="4548187" cy="550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3719513" cy="4762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914400"/>
            <a:ext cx="4229100" cy="5090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71" y="1066800"/>
            <a:ext cx="3749629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09600"/>
            <a:ext cx="4819650" cy="562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533400"/>
            <a:ext cx="36576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33400"/>
            <a:ext cx="4762500" cy="579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533400"/>
            <a:ext cx="4267201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33401"/>
            <a:ext cx="41529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43624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57200"/>
            <a:ext cx="4706471" cy="560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52400"/>
            <a:ext cx="40386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33400"/>
            <a:ext cx="473487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3810000" cy="5656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2729"/>
            <a:ext cx="4652682" cy="6008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81000"/>
            <a:ext cx="4038600" cy="5975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229784"/>
            <a:ext cx="4253753" cy="61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562510"/>
            <a:ext cx="3724275" cy="576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62510"/>
            <a:ext cx="4005262" cy="5990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36385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381000"/>
            <a:ext cx="4991100" cy="614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691063" cy="5818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757579"/>
            <a:ext cx="4457700" cy="53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4024313" cy="440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758154"/>
            <a:ext cx="4557712" cy="517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4191000" cy="5922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835" y="626585"/>
            <a:ext cx="4357687" cy="541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76237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0"/>
            <a:ext cx="4866154" cy="6672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76237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457200"/>
            <a:ext cx="4767262" cy="5033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4538663" cy="5882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197572"/>
            <a:ext cx="4767262" cy="609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3528628" cy="451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628" y="399597"/>
            <a:ext cx="5081972" cy="5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91063" cy="608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95064"/>
            <a:ext cx="4386262" cy="568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4538663" cy="5882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832968"/>
            <a:ext cx="3962400" cy="4882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6" y="914398"/>
            <a:ext cx="4343400" cy="562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726" y="73200"/>
            <a:ext cx="4995862" cy="647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3" y="26894"/>
            <a:ext cx="4473387" cy="6771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941" y="471340"/>
            <a:ext cx="4538662" cy="588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3" y="26894"/>
            <a:ext cx="4473387" cy="6771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33400"/>
            <a:ext cx="4159624" cy="626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4196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689" y="304800"/>
            <a:ext cx="4610573" cy="5975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4196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362052"/>
            <a:ext cx="4614862" cy="598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228600"/>
            <a:ext cx="4114800" cy="5981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6132"/>
            <a:ext cx="4462462" cy="5783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228600"/>
            <a:ext cx="4114800" cy="5981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228600"/>
            <a:ext cx="4767262" cy="6179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9" y="20371"/>
            <a:ext cx="4401671" cy="657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09600"/>
            <a:ext cx="4310062" cy="558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414391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510" y="592510"/>
            <a:ext cx="4570348" cy="5427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0"/>
            <a:ext cx="3733800" cy="617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3447"/>
            <a:ext cx="4964800" cy="646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9" y="25085"/>
            <a:ext cx="3926541" cy="6604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0"/>
            <a:ext cx="3733800" cy="617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0"/>
            <a:ext cx="3733800" cy="617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128711"/>
            <a:ext cx="5148262" cy="592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15"/>
            <a:ext cx="4191000" cy="666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867" y="623683"/>
            <a:ext cx="4691062" cy="608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29"/>
            <a:ext cx="4386263" cy="6687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72251"/>
            <a:ext cx="4767262" cy="6179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12"/>
            <a:ext cx="4767263" cy="617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-98765"/>
            <a:ext cx="4919662" cy="6376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82677"/>
            <a:ext cx="4995862" cy="647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0824"/>
            <a:ext cx="3581400" cy="617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4310063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-158074"/>
            <a:ext cx="4094350" cy="602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72063" cy="657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-148148"/>
            <a:ext cx="4312022" cy="6870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3700463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463" y="127336"/>
            <a:ext cx="4919662" cy="6376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4014788" cy="4986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67317"/>
            <a:ext cx="4633912" cy="530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4021651" cy="6535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8" y="152400"/>
            <a:ext cx="4691062" cy="608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4" y="228600"/>
            <a:ext cx="4386263" cy="568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228600"/>
            <a:ext cx="4767262" cy="6179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4005263" cy="5191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58792"/>
            <a:ext cx="4538662" cy="588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4157663" cy="5388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24435"/>
            <a:ext cx="4614862" cy="433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2" y="533400"/>
            <a:ext cx="4462463" cy="578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8" y="385251"/>
            <a:ext cx="4691062" cy="608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6" y="31376"/>
            <a:ext cx="4388224" cy="682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1376"/>
            <a:ext cx="4919662" cy="6376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423288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34602"/>
            <a:ext cx="4386262" cy="568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2400"/>
            <a:ext cx="4419600" cy="6277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21024"/>
            <a:ext cx="4921624" cy="637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3900488" cy="528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138" y="381000"/>
            <a:ext cx="4614862" cy="598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2" y="228600"/>
            <a:ext cx="4462463" cy="578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98747"/>
            <a:ext cx="4157662" cy="5388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533400"/>
            <a:ext cx="3962400" cy="5406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10193"/>
            <a:ext cx="4362450" cy="5329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2" y="228600"/>
            <a:ext cx="4462463" cy="578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31069"/>
            <a:ext cx="4767262" cy="6179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" y="152400"/>
            <a:ext cx="4691063" cy="608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962" y="251166"/>
            <a:ext cx="4538662" cy="588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" y="152400"/>
            <a:ext cx="4691063" cy="608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8" y="96957"/>
            <a:ext cx="4691062" cy="608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4005263" cy="5191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557" y="609600"/>
            <a:ext cx="3929062" cy="5092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3" y="0"/>
            <a:ext cx="4473388" cy="667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296298"/>
            <a:ext cx="4919662" cy="6376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2" y="152400"/>
            <a:ext cx="4691063" cy="608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962" y="852726"/>
            <a:ext cx="4157662" cy="5388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4233863" cy="5487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85800"/>
            <a:ext cx="4310062" cy="558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4081463" cy="529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345" y="397351"/>
            <a:ext cx="4614862" cy="598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4081463" cy="529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797"/>
            <a:ext cx="4407321" cy="658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4538663" cy="5882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409" y="735839"/>
            <a:ext cx="4538662" cy="356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4138613" cy="431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762000"/>
            <a:ext cx="4500562" cy="508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3929063" cy="5092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5154"/>
            <a:ext cx="4614862" cy="598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762000"/>
            <a:ext cx="3505200" cy="558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8551"/>
            <a:ext cx="3826576" cy="6099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4005263" cy="5191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762000"/>
            <a:ext cx="4386262" cy="568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3852863" cy="499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792" y="914400"/>
            <a:ext cx="3852862" cy="49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4157663" cy="5388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77034"/>
            <a:ext cx="4386262" cy="472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9" y="914400"/>
            <a:ext cx="4172091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40035"/>
            <a:ext cx="4538662" cy="588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9" y="0"/>
            <a:ext cx="5072063" cy="6378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45253"/>
            <a:ext cx="4233862" cy="5487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1376"/>
            <a:ext cx="4267200" cy="682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8600"/>
            <a:ext cx="4462462" cy="5783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3776663" cy="4895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38886"/>
            <a:ext cx="4157662" cy="5388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2387"/>
            <a:ext cx="4572000" cy="687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09600"/>
            <a:ext cx="4005262" cy="5191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53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0</Words>
  <Application>Microsoft Office PowerPoint</Application>
  <PresentationFormat>On-screen Show (4:3)</PresentationFormat>
  <Paragraphs>0</Paragraphs>
  <Slides>200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200</vt:i4>
      </vt:variant>
    </vt:vector>
  </HeadingPairs>
  <TitlesOfParts>
    <vt:vector size="20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</cp:revision>
  <dcterms:created xsi:type="dcterms:W3CDTF">2016-07-06T21:43:08Z</dcterms:created>
  <dcterms:modified xsi:type="dcterms:W3CDTF">2016-07-06T23:11:53Z</dcterms:modified>
</cp:coreProperties>
</file>