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9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33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4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05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33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4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5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0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E8339-46CF-4677-A3AD-FF829DB5B01B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EE3A5-E2CD-4FB9-B815-0A877248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9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10235" y="-945136"/>
            <a:ext cx="6571129" cy="89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35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 ADAM</dc:creator>
  <cp:lastModifiedBy>NEW ADAM</cp:lastModifiedBy>
  <cp:revision>1</cp:revision>
  <dcterms:created xsi:type="dcterms:W3CDTF">2017-04-13T16:25:28Z</dcterms:created>
  <dcterms:modified xsi:type="dcterms:W3CDTF">2017-04-13T16:26:13Z</dcterms:modified>
</cp:coreProperties>
</file>