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3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2B33F-6007-4E05-BE00-2D7F6A7DD1D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C6AD-F82F-48FB-A581-D0A7EE5B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731838"/>
            <a:ext cx="50292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1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279525"/>
            <a:ext cx="59340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7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1"/>
            <a:ext cx="7527074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2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2" y="609600"/>
            <a:ext cx="757029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2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3462338" cy="598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004"/>
            <a:ext cx="5074519" cy="60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7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486"/>
            <a:ext cx="5867399" cy="61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39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0" y="1143000"/>
            <a:ext cx="84171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31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5" y="990600"/>
            <a:ext cx="862857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7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748379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4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" y="1752600"/>
            <a:ext cx="8925056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09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70"/>
            <a:ext cx="6858000" cy="644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3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2" y="1828800"/>
            <a:ext cx="8619147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4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5" y="2286000"/>
            <a:ext cx="872378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53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52" y="1524000"/>
            <a:ext cx="6963861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9" y="1752600"/>
            <a:ext cx="7113446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05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4863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6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863221"/>
            <a:ext cx="894313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9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3" y="990600"/>
            <a:ext cx="86034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26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7908"/>
            <a:ext cx="3581400" cy="465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40668"/>
            <a:ext cx="3810000" cy="346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93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4338637" cy="489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57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3844"/>
            <a:ext cx="5486399" cy="571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04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" y="304800"/>
            <a:ext cx="8944633" cy="606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157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8137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037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5" y="1676400"/>
            <a:ext cx="783089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676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1" y="1375012"/>
            <a:ext cx="8692927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9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5" y="1600200"/>
            <a:ext cx="7235204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769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879475"/>
            <a:ext cx="60102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911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6" y="609600"/>
            <a:ext cx="8450423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6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350963"/>
            <a:ext cx="54768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34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500"/>
            <a:ext cx="8176710" cy="52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6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9" y="533400"/>
            <a:ext cx="849602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17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316978"/>
            <a:ext cx="6177826" cy="616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53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00" y="762000"/>
            <a:ext cx="656952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5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8" y="609600"/>
            <a:ext cx="817096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42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105400" cy="548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05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ADAM</dc:creator>
  <cp:lastModifiedBy>NEW ADAM</cp:lastModifiedBy>
  <cp:revision>3</cp:revision>
  <dcterms:created xsi:type="dcterms:W3CDTF">2017-07-20T13:30:22Z</dcterms:created>
  <dcterms:modified xsi:type="dcterms:W3CDTF">2017-07-20T13:51:49Z</dcterms:modified>
</cp:coreProperties>
</file>