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E480-6E37-4D2A-BD25-C05F73DCF29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E8F3F-D9B9-4797-83FF-E9D63C30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64286" cy="20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38213"/>
            <a:ext cx="68484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824538" cy="49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66184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2150"/>
            <a:ext cx="397052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6737"/>
            <a:ext cx="4287368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739609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6103"/>
            <a:ext cx="3396650" cy="6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600200"/>
            <a:ext cx="3429307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0" y="1119333"/>
            <a:ext cx="4335118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8675"/>
            <a:ext cx="6423731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71257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5875"/>
            <a:ext cx="3911294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337901" cy="541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5318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3758692" cy="5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605"/>
            <a:ext cx="27888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32719"/>
            <a:ext cx="3122206" cy="335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07" y="685800"/>
            <a:ext cx="303500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712906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76337"/>
            <a:ext cx="4408009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457325"/>
            <a:ext cx="71151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5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47775"/>
            <a:ext cx="69246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963616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3" y="914400"/>
            <a:ext cx="41005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086600" cy="603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41434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25181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79512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69058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6294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04800"/>
            <a:ext cx="5000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35386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67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5" y="5286890"/>
            <a:ext cx="2745665" cy="15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"/>
            <a:ext cx="426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26414"/>
            <a:ext cx="32337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2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ADAM</dc:creator>
  <cp:lastModifiedBy>NEW ADAM</cp:lastModifiedBy>
  <cp:revision>2</cp:revision>
  <dcterms:created xsi:type="dcterms:W3CDTF">2017-08-14T14:47:39Z</dcterms:created>
  <dcterms:modified xsi:type="dcterms:W3CDTF">2017-08-14T15:03:02Z</dcterms:modified>
</cp:coreProperties>
</file>