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D288-55AB-4AF6-A3A5-0E024901162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8177-AF35-434B-BB8A-81D57ED9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Filed Inspection Data </a:t>
            </a:r>
            <a:br>
              <a:rPr lang="en-US" dirty="0" smtClean="0"/>
            </a:br>
            <a:r>
              <a:rPr lang="en-US" dirty="0" smtClean="0"/>
              <a:t>USA, USAX,USNX,DODX</a:t>
            </a:r>
            <a:br>
              <a:rPr lang="en-US" dirty="0" smtClean="0"/>
            </a:br>
            <a:r>
              <a:rPr lang="en-US" dirty="0" smtClean="0"/>
              <a:t>RAIL CARS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Adam Nugent Rosenberger</a:t>
            </a:r>
          </a:p>
          <a:p>
            <a:r>
              <a:rPr lang="en-US" dirty="0" smtClean="0"/>
              <a:t>DOD FORM 1335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STRIKER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Cracked, Broken, Missing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5891" y="3244334"/>
            <a:ext cx="295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Satisfactory, Repair, or Renew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GEAR, YOKE,  FOLLOWER,KEY, CUSHION DEVICE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</a:p>
          <a:p>
            <a:r>
              <a:rPr lang="en-US" dirty="0" smtClean="0"/>
              <a:t>Check Worn, Broken, Missing, Pounding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Loose Rivets, Missing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BEARINGS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Satisfactory. Repair, or Renew </a:t>
            </a:r>
          </a:p>
          <a:p>
            <a:r>
              <a:rPr lang="en-US" dirty="0" smtClean="0"/>
              <a:t>Check Adjust, Missing, No Clearance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FRAME-BOLSTER-COLUMN GUIDES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 or Renew </a:t>
            </a:r>
          </a:p>
          <a:p>
            <a:r>
              <a:rPr lang="en-US" dirty="0" smtClean="0"/>
              <a:t>Check Broken, Patched, Plated, Striking, Worn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Renew </a:t>
            </a:r>
          </a:p>
          <a:p>
            <a:r>
              <a:rPr lang="en-US" dirty="0" smtClean="0"/>
              <a:t>Check Compressed, Missing, Broken, Plates, Wood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MODIFCATIONS STAKEPOCKETS </a:t>
            </a:r>
            <a:br>
              <a:rPr lang="en-US" dirty="0" smtClean="0"/>
            </a:br>
            <a:r>
              <a:rPr lang="en-US" sz="1600" dirty="0" smtClean="0"/>
              <a:t>YES OR NO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Shields, Straps, Other (specify), </a:t>
            </a:r>
          </a:p>
          <a:p>
            <a:pPr marL="0" indent="0">
              <a:buNone/>
            </a:pPr>
            <a:r>
              <a:rPr lang="en-US" dirty="0" smtClean="0"/>
              <a:t>    Cracked, Bent</a:t>
            </a:r>
          </a:p>
        </p:txBody>
      </p:sp>
    </p:spTree>
    <p:extLst>
      <p:ext uri="{BB962C8B-B14F-4D97-AF65-F5344CB8AC3E}">
        <p14:creationId xmlns:p14="http://schemas.microsoft.com/office/powerpoint/2010/main" val="40033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HANDBRAKE SHAFT –WHEEL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Broken </a:t>
            </a:r>
          </a:p>
          <a:p>
            <a:r>
              <a:rPr lang="en-US" dirty="0" smtClean="0"/>
              <a:t>Check Shim, RR &amp; R, RENEW</a:t>
            </a:r>
          </a:p>
        </p:txBody>
      </p:sp>
    </p:spTree>
    <p:extLst>
      <p:ext uri="{BB962C8B-B14F-4D97-AF65-F5344CB8AC3E}">
        <p14:creationId xmlns:p14="http://schemas.microsoft.com/office/powerpoint/2010/main" val="1952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  <a:endParaRPr lang="en-US" dirty="0"/>
          </a:p>
          <a:p>
            <a:r>
              <a:rPr lang="en-US" dirty="0" smtClean="0"/>
              <a:t>Check Flange, Cracked, Flat Spots, Thin Rim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AXLES –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</a:p>
          <a:p>
            <a:r>
              <a:rPr lang="en-US" dirty="0" smtClean="0"/>
              <a:t>Check Collar, Heat, RJ STAMP, Fillet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INSPECTION RAIL CARS 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BOX AND LUBRICATORS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</a:p>
          <a:p>
            <a:r>
              <a:rPr lang="en-US" dirty="0" smtClean="0"/>
              <a:t>Check Low,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Broken, Loose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ROLLER BEARING, ADAPTERS,LUGS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Renew</a:t>
            </a:r>
          </a:p>
          <a:p>
            <a:r>
              <a:rPr lang="en-US" dirty="0" smtClean="0"/>
              <a:t>Check Heat, Water, Worn, Missing, Seals, Broken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 CARD HOLDER, PLACARD HOLDERS, ROUTE BOARDS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Renew</a:t>
            </a:r>
          </a:p>
          <a:p>
            <a:r>
              <a:rPr lang="en-US" dirty="0" smtClean="0"/>
              <a:t>Check Tighten, Replace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Renew,</a:t>
            </a:r>
          </a:p>
        </p:txBody>
      </p:sp>
    </p:spTree>
    <p:extLst>
      <p:ext uri="{BB962C8B-B14F-4D97-AF65-F5344CB8AC3E}">
        <p14:creationId xmlns:p14="http://schemas.microsoft.com/office/powerpoint/2010/main" val="37024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CONDITION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TANK SHELL LEAKING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Remarks Check, Yes or Know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4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SLABBING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  <a:endParaRPr lang="en-US" dirty="0" smtClean="0"/>
          </a:p>
          <a:p>
            <a:r>
              <a:rPr lang="en-US" dirty="0" smtClean="0"/>
              <a:t>Check, Metal or WOOD  </a:t>
            </a:r>
          </a:p>
          <a:p>
            <a:r>
              <a:rPr lang="en-US" dirty="0" smtClean="0"/>
              <a:t>Check Decayed or Missing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Metal or Wood</a:t>
            </a:r>
          </a:p>
          <a:p>
            <a:r>
              <a:rPr lang="en-US" dirty="0" smtClean="0"/>
              <a:t>Check Rivets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BANDS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</a:t>
            </a:r>
          </a:p>
          <a:p>
            <a:r>
              <a:rPr lang="en-US" dirty="0" smtClean="0"/>
              <a:t>Check Loose or Broken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DECK/LINING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DATE, and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SILL STEPS/GRAB IRONS HAND RAILS, LADDERs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Loose, Bent, or Broken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COUPLERS, SHANK, SIDEWALL, KNUCKLES, PINS, LOCKLIFT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Satisfactory, Repair, or Renew </a:t>
            </a:r>
          </a:p>
          <a:p>
            <a:r>
              <a:rPr lang="en-US" dirty="0" smtClean="0"/>
              <a:t>Check Worn, Cracked, Alinement, Low, Inoperative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395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Filed Inspection Data  USA, USAX,USNX,DODX RAIL CARS</vt:lpstr>
      <vt:lpstr>FIELD INSPECTION RAIL CARS FORM</vt:lpstr>
      <vt:lpstr>ITEM TANK SHELL LEAKING  </vt:lpstr>
      <vt:lpstr>SLABBING </vt:lpstr>
      <vt:lpstr>Running Board </vt:lpstr>
      <vt:lpstr>TANK BANDS </vt:lpstr>
      <vt:lpstr>DECK/LINING</vt:lpstr>
      <vt:lpstr>SILL STEPS/GRAB IRONS HAND RAILS, LADDERs</vt:lpstr>
      <vt:lpstr>COUPLERS, SHANK, SIDEWALL, KNUCKLES, PINS, LOCKLIFT</vt:lpstr>
      <vt:lpstr>STRIKER CASTING</vt:lpstr>
      <vt:lpstr>DRAFT GEAR, YOKE,  FOLLOWER,KEY, CUSHION DEVICE </vt:lpstr>
      <vt:lpstr>DRAFT LUGS</vt:lpstr>
      <vt:lpstr>SIDE BEARINGS </vt:lpstr>
      <vt:lpstr>SIDE FRAME-BOLSTER-COLUMN GUIDES </vt:lpstr>
      <vt:lpstr>SPRING PACKAGE</vt:lpstr>
      <vt:lpstr>MODIFCATIONS STAKEPOCKETS  YES OR NO </vt:lpstr>
      <vt:lpstr>HANDBRAKE SHAFT –WHEEL </vt:lpstr>
      <vt:lpstr>WHEELS</vt:lpstr>
      <vt:lpstr>AXLES – JOURNALS</vt:lpstr>
      <vt:lpstr>JOURNAL BOX AND LUBRICATORS</vt:lpstr>
      <vt:lpstr>CENTER PLATES</vt:lpstr>
      <vt:lpstr>ROLLER BEARING, ADAPTERS,LUGS</vt:lpstr>
      <vt:lpstr>DEFECT CARD HOLDER, PLACARD HOLDERS, ROUTE BOARDS </vt:lpstr>
      <vt:lpstr>PAINT CONDITION</vt:lpstr>
      <vt:lpstr>MECHANICAL CONDITION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Filed Inspection Data  USA, USAX,USNX,DODX RAIL CARS</dc:title>
  <dc:creator>User</dc:creator>
  <cp:lastModifiedBy>User</cp:lastModifiedBy>
  <cp:revision>11</cp:revision>
  <dcterms:created xsi:type="dcterms:W3CDTF">2016-01-29T15:35:07Z</dcterms:created>
  <dcterms:modified xsi:type="dcterms:W3CDTF">2016-01-29T17:29:30Z</dcterms:modified>
</cp:coreProperties>
</file>