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5" r:id="rId80"/>
    <p:sldId id="336" r:id="rId81"/>
    <p:sldId id="337" r:id="rId82"/>
    <p:sldId id="339" r:id="rId83"/>
    <p:sldId id="340" r:id="rId84"/>
    <p:sldId id="338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7EB-C693-410C-B067-7C4939413335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D1E-A7C3-4CCA-ABC3-517052C6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5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7EB-C693-410C-B067-7C4939413335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D1E-A7C3-4CCA-ABC3-517052C6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7EB-C693-410C-B067-7C4939413335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D1E-A7C3-4CCA-ABC3-517052C6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4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7EB-C693-410C-B067-7C4939413335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D1E-A7C3-4CCA-ABC3-517052C6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7EB-C693-410C-B067-7C4939413335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D1E-A7C3-4CCA-ABC3-517052C6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9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7EB-C693-410C-B067-7C4939413335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D1E-A7C3-4CCA-ABC3-517052C6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7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7EB-C693-410C-B067-7C4939413335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D1E-A7C3-4CCA-ABC3-517052C6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9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7EB-C693-410C-B067-7C4939413335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D1E-A7C3-4CCA-ABC3-517052C6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0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7EB-C693-410C-B067-7C4939413335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D1E-A7C3-4CCA-ABC3-517052C6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7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7EB-C693-410C-B067-7C4939413335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D1E-A7C3-4CCA-ABC3-517052C6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2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27EB-C693-410C-B067-7C4939413335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4D1E-A7C3-4CCA-ABC3-517052C6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827EB-C693-410C-B067-7C4939413335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4D1E-A7C3-4CCA-ABC3-517052C6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162800" cy="595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65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Additional Reservoir Components. Many reservoirs, as shown in Figure 1-1, are constructed with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baffles or fins to keep the fluid from swirling and foaming. Foaming can cause air to become entrained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 the system.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Filters are incorporated in some reservoirs to filter the fluid before it leaves the reservoir.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bypass valve is used to ensure that the pump does not starve if the filter becomes clogged.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standpipe is used in a reservoir which supplies a normal and an emergency system. The main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system draws its fluid from the standpipe, which is located at a higher elevation. This ensures an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adequate fluid supply to the secondary system if the main system fails.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4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PRESSURE SWITCHES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pressure switch is designed to open or close an electrical circuit in response to a predetermined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 pressure; the switch activates a warning or protective device. At a set minimum pressure,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switch can turn on a light to warn the pilot, turn a pump off, or activate a solenoid-controlled valve.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types of pressure switches, piston and diaphragm, commonly used in Army aircraft are described in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following paragraphs.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 Pressure Switch. The piston pressure switch (Figure 3-3) consists of a housing, a cylinder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bore and piston, an adjustable spring for loading the piston, a </a:t>
            </a:r>
            <a:r>
              <a:rPr lang="en-US" b="0" i="0" u="none" strike="noStrike" baseline="0" dirty="0" err="1" smtClean="0">
                <a:latin typeface="Times New Roman"/>
              </a:rPr>
              <a:t>microswitch</a:t>
            </a:r>
            <a:r>
              <a:rPr lang="en-US" b="0" i="0" u="none" strike="noStrike" baseline="0" dirty="0" smtClean="0">
                <a:latin typeface="Times New Roman"/>
              </a:rPr>
              <a:t> and linkage for transmitting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movements of the piston to the </a:t>
            </a:r>
            <a:r>
              <a:rPr lang="en-US" b="0" i="0" u="none" strike="noStrike" baseline="0" dirty="0" err="1" smtClean="0">
                <a:latin typeface="Times New Roman"/>
              </a:rPr>
              <a:t>microswitch</a:t>
            </a:r>
            <a:r>
              <a:rPr lang="en-US" b="0" i="0" u="none" strike="noStrike" baseline="0" dirty="0" smtClean="0">
                <a:latin typeface="Times New Roman"/>
              </a:rPr>
              <a:t>. The housing has a pressure port for connection to system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and an electrical </a:t>
            </a:r>
            <a:r>
              <a:rPr lang="en-US" b="0" i="0" u="none" strike="noStrike" baseline="0" dirty="0" err="1" smtClean="0">
                <a:latin typeface="Times New Roman"/>
              </a:rPr>
              <a:t>receptable</a:t>
            </a:r>
            <a:r>
              <a:rPr lang="en-US" b="0" i="0" u="none" strike="noStrike" baseline="0" dirty="0" smtClean="0">
                <a:latin typeface="Times New Roman"/>
              </a:rPr>
              <a:t> for connecting the switch to an electrical </a:t>
            </a:r>
            <a:r>
              <a:rPr lang="en-US" b="0" i="0" u="none" strike="noStrike" baseline="0" dirty="0" err="1" smtClean="0">
                <a:latin typeface="Times New Roman"/>
              </a:rPr>
              <a:t>circui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480" y="76200"/>
            <a:ext cx="6576808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Diaphragm Pressure Switch. The diaphragm pressure switch consists of a housing, a diaphragm, an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adjustable spring to load the diaphragm, a </a:t>
            </a:r>
            <a:r>
              <a:rPr lang="en-US" b="0" i="0" u="none" strike="noStrike" baseline="0" dirty="0" err="1" smtClean="0">
                <a:latin typeface="Times New Roman"/>
              </a:rPr>
              <a:t>microswitch</a:t>
            </a:r>
            <a:r>
              <a:rPr lang="en-US" b="0" i="0" u="none" strike="noStrike" baseline="0" dirty="0" smtClean="0">
                <a:latin typeface="Times New Roman"/>
              </a:rPr>
              <a:t>, and linkage for transmitting movements of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diaphragm to the </a:t>
            </a:r>
            <a:r>
              <a:rPr lang="en-US" b="0" i="0" u="none" strike="noStrike" baseline="0" dirty="0" err="1" smtClean="0">
                <a:latin typeface="Times New Roman"/>
              </a:rPr>
              <a:t>microswitch</a:t>
            </a:r>
            <a:r>
              <a:rPr lang="en-US" b="0" i="0" u="none" strike="noStrike" baseline="0" dirty="0" smtClean="0">
                <a:latin typeface="Times New Roman"/>
              </a:rPr>
              <a:t>. The housing has ports for the same functions as those in the piston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switch.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Switch Operation. The two types of pressure switches have the same operating principles;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only the piston one is covered here. Fluid pressure enters the pressure port and moves the face of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 against the adjustment 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When the pressure becomes great enough to overcome the force of the spring, the piston moves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causes the pivot lever to rotate. The movement of the lever is transmitted through the linkage to the</a:t>
            </a:r>
          </a:p>
          <a:p>
            <a:r>
              <a:rPr lang="en-US" b="0" i="0" u="none" strike="noStrike" baseline="0" dirty="0" err="1" smtClean="0">
                <a:latin typeface="Times New Roman"/>
              </a:rPr>
              <a:t>microswitch</a:t>
            </a:r>
            <a:r>
              <a:rPr lang="en-US" b="0" i="0" u="none" strike="noStrike" baseline="0" dirty="0" smtClean="0">
                <a:latin typeface="Times New Roman"/>
              </a:rPr>
              <a:t> button. This closes the electrical circuit.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64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SUMMARY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 systems have devices to protect against excessive pressure. These are called pressure relief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valves. The valves are adjustable and are set to open at a point slightly above maximum system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pressure. When this occurs, the fluid is returned to the system reservoir.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reducers are used to deliver the correct pressure to each component in a hydraulic system. This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makes it possible to use one hydraulic pump, delivering one set pressure in a system that requires several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different pressures.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switches are physical combinations of a hydraulic device (pressure port, piston, and sprint)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 electrical device (</a:t>
            </a:r>
            <a:r>
              <a:rPr lang="en-US" b="0" i="0" u="none" strike="noStrike" baseline="0" dirty="0" err="1" smtClean="0">
                <a:latin typeface="Times New Roman"/>
              </a:rPr>
              <a:t>microswitch</a:t>
            </a:r>
            <a:r>
              <a:rPr lang="en-US" b="0" i="0" u="none" strike="noStrike" baseline="0" dirty="0" smtClean="0">
                <a:latin typeface="Times New Roman"/>
              </a:rPr>
              <a:t> and wiring). Pressure switches are used to sense hydraulic pressure.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Depending on the switch, if the pressure is too high or too low, the </a:t>
            </a:r>
            <a:r>
              <a:rPr lang="en-US" b="0" i="0" u="none" strike="noStrike" baseline="0" dirty="0" err="1" smtClean="0">
                <a:latin typeface="Times New Roman"/>
              </a:rPr>
              <a:t>microswitch</a:t>
            </a:r>
            <a:r>
              <a:rPr lang="en-US" b="0" i="0" u="none" strike="noStrike" baseline="0" dirty="0" smtClean="0">
                <a:latin typeface="Times New Roman"/>
              </a:rPr>
              <a:t> closes and energizes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valve, stops or starts a pump, or illuminates a warning light.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68" y="228600"/>
            <a:ext cx="725273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HYDRAULIC FILTER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Contamination of hydraulic fluid is one of the common causes of hydraulic system troubles. Installing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filter units in the pressure and return lines of a hydraulic system allows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contamination to be removed from the fluid before it reaches the various operating components. Filters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of this type are referred to as line filters.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Line Filter Construction. A typical line filter is shown in Figure 1-3. It has two major parts--the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filter case, or bowl, and the filter head. The bowl holds the head that screws into it. The head has an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inlet port, outlet port, and relief valve. Normal fluid flow is through the inlet port, around the outside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element, through the element to the inner chamber, and out through the outlet port. The bypass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 lets the fluid bypass the filter element if it becomes clogged.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07" y="0"/>
            <a:ext cx="6831694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Types of Filter Elements. The most common filtering element used on Army aircraft is the </a:t>
            </a:r>
            <a:r>
              <a:rPr lang="en-US" b="0" i="0" u="none" strike="noStrike" baseline="0" dirty="0" err="1" smtClean="0">
                <a:latin typeface="Times New Roman"/>
              </a:rPr>
              <a:t>micronic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type. It is a disposable unit made of treated cellulose and is formed into accordion pleats, as shown 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Figure 1-3. Most filter elements are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capable of removing all contaminants larger than 10 to 25 microns (1 micron equals 0.00004 inch).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Another type is the </a:t>
            </a:r>
            <a:r>
              <a:rPr lang="en-US" b="0" i="0" u="none" strike="noStrike" baseline="0" dirty="0" err="1" smtClean="0">
                <a:latin typeface="Times New Roman"/>
              </a:rPr>
              <a:t>cuno</a:t>
            </a:r>
            <a:r>
              <a:rPr lang="en-US" b="0" i="0" u="none" strike="noStrike" baseline="0" dirty="0" smtClean="0">
                <a:latin typeface="Times New Roman"/>
              </a:rPr>
              <a:t> filter element. It has a stack of closely spaced disks shaped like spoked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wheels. The hydraulic fluid is filtered as it passes between the disks.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HAND-OPERATED HYDRAULIC PUMP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heart of any hydraulic system is the pump which converts mechanical energy into hydraulic energy.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source of mechanical energy may be an electric motor, the engine, or the operator's muscle.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Pumps powered by muscle are called hand pumps. They are used in emergencies as backups for power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pumps and for ground checks of the hydraulic system. The double-action hand pump produces fluid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flow with every stroke and is the only type used on Army aircraft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Handle to the Right. The double-action hand pump, shown in Figure 1-4, consists of a cylinder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 with built-in check valve, piston rod, operating handle, and a check valve built into the inlet port.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As the handle is moved to the right, the piston and rod also move to the right. On this stroke, the inlet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check valve opens as a result of the partial vacuum caused by the movement of the piston, allowing fluid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 be drawn into the left chamber. At the same time, the inner check valve closes. As the piston moves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 the right, the fluid in the right chamber is forced out into the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19" y="239416"/>
            <a:ext cx="6837381" cy="616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Handle to the Left. When the handle is moved to the left, the piston and rod assembly also move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left. The inlet check valve now closes, preventing the fluid in the left chamber from returning to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reservoir. At the same time, the </a:t>
            </a:r>
            <a:r>
              <a:rPr lang="en-US" b="0" i="0" u="none" strike="noStrike" baseline="0" dirty="0" err="1" smtClean="0">
                <a:latin typeface="Times New Roman"/>
              </a:rPr>
              <a:t>pistonhead</a:t>
            </a:r>
            <a:r>
              <a:rPr lang="en-US" b="0" i="0" u="none" strike="noStrike" baseline="0" dirty="0" smtClean="0">
                <a:latin typeface="Times New Roman"/>
              </a:rPr>
              <a:t> check valve opens, allowing the fluid to enter the right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chamber.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Fluid Into the System. The pump produces pressure on both strokes because of the difference 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volume between the right and left chambers. The piston rod takes up a good share of the space in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right chamber. Therefore, the excess fluid is forced out of the pump and into the hydraulic system,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creating fluid pressure.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77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PUMP-DRIVEN HYDRAULIC PUMPS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Power-driven pumps receive their driving force from an external power source, such as the aircraft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engine. This force is converted into energy in the form of fluid pressure. The four basic types of </a:t>
            </a:r>
            <a:r>
              <a:rPr lang="en-US" b="0" i="0" u="none" strike="noStrike" baseline="0" dirty="0" err="1" smtClean="0">
                <a:latin typeface="Times New Roman"/>
              </a:rPr>
              <a:t>powerdriven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hydraulic pumps are gear, vane, diaphragm, and piston. Of these, the piston type is most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commonly found in Army aircraft. The reason for this is that it operates more efficiently at higher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pressures and has a longer life than any of the others. Piston pumps are further categorized as either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constant delivery or variable delivery.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Pumps are coupled to their driving units by a short, splined coupling shaft, commonly called a drive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coupling. As shown in Figure 1-5, the shaft is designed with a weakened center section called a shear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section, with just enough strength to run the pump under normal circumstances. Should some trouble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develop within the pump causing it to turn unusually hard, the shear section will break. This prevents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damage to the pump or driving unit.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LESSON 1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HYDRAULIC RESERVOIRS, FILTERS, PUMPS, ACCUMULATORS, AND MOTORS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STP Tasks: 552-758-1063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552-758-1071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68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5329"/>
            <a:ext cx="8811482" cy="286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Constant-delivery piston pumps deliver a given quantity of fluid per revolution of the drive coupling,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regardless of pressure demands. The quantity of fluid delivered per minute depends 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pump revolutions per minute (rpm). In a system requiring constant pressure, this type of pump must be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used with a pressure regulator. The two types of constant-delivery piston pumps used in Army aircraft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are the angular and cam.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Angular Piston Pump Construction. The basic components of an angular piston pump are shown 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Figure 1-6. They are--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(1) A rotating group consisting of a coupling shaft, universal link, connecting rods, pistons,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and cylinder block.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(2) A stationary group consisting of the valve plate and the pump case or housing.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cylinder bores lie parallel to, and are evenly spaced around, the pump axis. For this reason,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 pump is often referred to as an axial piston pump.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Packings on seals are not required to control piston-to-bore leakage. This is controlled entirely by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close machining and accurate fit between piston and bore. The clearance is only enough to allow for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lubrication by the hydraulic fluid and slight expansion when the parts become heated. Pistons are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individually fitted to their bores during manufacture and must not be changed from pump to pump 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bore to bore.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Pump Operation. As the coupling shaft is turned by the pump power source, the pistons and cylinder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block turn along with it because they are interconnected. The angle that exists between the cylinder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block and coupling shaft causes the pistons to move back and forth in their respective cylinder bores as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coupling is turned: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During the first half of a revolution of the pump, a cylinder is aligned with the inlet port 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valve plate. At this time the piston is moving away from the valve plate and drawing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 fluid into the cylinder. During the second half of the revolution, the cylinder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lining up with the outlet port in the valve plate. At this time, the piston is moving toward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 plate, thus causing fluid previously drawn into the cylinder to be forced out through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outlet port.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Fluid is constantly being drawn into and expelled out of the pump as it turns. This provides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multiple overlap of the individual spurts of fluid forced from the cylinders and results 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delivery of a smooth, </a:t>
            </a:r>
            <a:r>
              <a:rPr lang="en-US" b="0" i="0" u="none" strike="noStrike" baseline="0" dirty="0" err="1" smtClean="0">
                <a:latin typeface="Times New Roman"/>
              </a:rPr>
              <a:t>nonpulsating</a:t>
            </a:r>
            <a:r>
              <a:rPr lang="en-US" b="0" i="0" u="none" strike="noStrike" baseline="0" dirty="0" smtClean="0">
                <a:latin typeface="Times New Roman"/>
              </a:rPr>
              <a:t> flow of fluid from the pump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Cam-Piston Pumps. A cam is used to cause the stroking of the pistons in a cam-piston pump. Two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variations are used: in one the cam rotates and the cylinder block is stationary, and in the other the cam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is stationary and the cylinder block rotates. Both cam-piston pumps are described below: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7060"/>
            <a:ext cx="7031468" cy="66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Rotating-cam pump. The rotating-cam pump is the one most commonly used in Army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aviation. As the cam turns in a rotating-cam pump (Figure 1-7), its high and low points pass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alternately and in turn under each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piston. It pushes the piston further into its bore, causing fluid to be expelled from the bore. When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falling face of the cam comes under a piston, the piston's return spring pulls the piston down in its bore.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This causes fluid to be drawn into the bore.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Each bore has a check valve that opens to allow fluid to be expelled from the bore by the piston's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movement. These valves are closed by spring pressure during inlet strokes of the pistons. This fluid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drawn into the bores only through the central inlet passages. The bores only through the central inlet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passages. The movement of the pistons in drawing in and expelling fluid is overlapping, resulting in a</a:t>
            </a:r>
          </a:p>
          <a:p>
            <a:r>
              <a:rPr lang="en-US" b="0" i="0" u="none" strike="noStrike" baseline="0" dirty="0" err="1" smtClean="0">
                <a:latin typeface="Times New Roman"/>
              </a:rPr>
              <a:t>nonpulsating</a:t>
            </a:r>
            <a:r>
              <a:rPr lang="en-US" b="0" i="0" u="none" strike="noStrike" baseline="0" dirty="0" smtClean="0">
                <a:latin typeface="Times New Roman"/>
              </a:rPr>
              <a:t> fluid 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28" y="228600"/>
            <a:ext cx="6977644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Stationary-cam pump. The operation and construction of a stationary-cam pump are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identical to that of the rotating cam except that the cylinder block turns, not the cam.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stationary-cam pump is not used on the Army's OV-1, AH-1G, and UH-1C.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INTRODUCTION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means of storing hydraulic fluid and minimizing contamination is necessary to any aircraft hydraulic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system. These functions are performed by reservoirs and filters. The component which causes fluid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flow in a hydraulic system--the heart of any hydraulic system--can be a hand pump, power-driven pump,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accumulator, or any combination of the three. Finally, a means of converting hydraulic pressure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mechanical rotation is sometimes necessary, and this is accomplished by a hydraulic motor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0999"/>
            <a:ext cx="6324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VARIABLE-DELIVERY PISTON PUMPS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variable-delivery piston pump automatically and instantly varies the amount of fluid delivered to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circuit of a hydraulic system to meet varying system demands. This is accomplished by using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compensator, which is an integral part of the pump. The compensator is sensitive to the amount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present in the pump and in the hydraulic system pressure circuit. When the circuit pressure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rises, the compensator causes the pump output to decrease.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Conversely, when circuit pressure drops, the compensator causes pump output to increase. There are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two ways of varying output--demand principle (cam) and stroke-reduction principle (angular).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Demand Principle. The demand principle (Figure 1-8) is based on varying pump output to fill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system's changing demands by making the piston stroke effective in varying degrees.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92" y="304800"/>
            <a:ext cx="709083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The pistons are designed with large hollow centers. The centers are intersected by cross-drilled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relief holes that open into the pump case. Each piston is equipped with a movable sleeve, which can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block the relief holes. When these holes are not blocked, fluid displaced by the pistons is discharged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through the relief holes into the pump case, instead of past the pump check valves and out the outlet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port.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When full fluid flow is required, the sleeves are positioned to block the relief holes for the entire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length of piston stroke. When zero flow is required, the sleeves are positioned not to block the flow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during any portion of the piston stroke. For requirements between zero and full flow, the relief holes are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uncovered or blocked accordingly.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The sleeves are moved into their required positions by a device called a pump compensator piston.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sleeves and compensator piston are interconnected by means of a spider. Fluid pressure for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compensator piston is obtained from the discharge port (system pressure) through a control orifice.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Stroke-Reduction Principle. The stroke-reduction principle (Figure 1-9) is based on varying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angle of the cylinder block in an angular pump. This controls the length of the piston's stroke and thus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volume per stroke.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cylinder block angle change is achieved by using a yoke that swivels around a pivot pin called a</a:t>
            </a:r>
          </a:p>
          <a:p>
            <a:r>
              <a:rPr lang="en-US" b="0" i="0" u="none" strike="noStrike" baseline="0" dirty="0" err="1" smtClean="0">
                <a:latin typeface="Times New Roman"/>
              </a:rPr>
              <a:t>pintle</a:t>
            </a:r>
            <a:r>
              <a:rPr lang="en-US" b="0" i="0" u="none" strike="noStrike" baseline="0" dirty="0" smtClean="0">
                <a:latin typeface="Times New Roman"/>
              </a:rPr>
              <a:t>. The angle is automatically controlled by using a compensator assembly consisting of a </a:t>
            </a:r>
            <a:r>
              <a:rPr lang="en-US" b="0" i="0" u="none" strike="noStrike" baseline="0" dirty="0" err="1" smtClean="0">
                <a:latin typeface="Times New Roman"/>
              </a:rPr>
              <a:t>pressurecontrol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valve, pressure-control piston, and mechanical linkage that is connected to the yoke.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As system pressure increases, the pilot valve opens a passageway allowing fluid to act on the control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piston. The piston moves, compressing its spring, and through mechanical linkage moves the yoke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toward the zero flow (zero angle) position. As system pressure decreases, the pressure is relieved on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piston, and its spring moves the pump into the full flow position.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 ACCUMULATORS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purpose of a hydraulic accumulator is to store hydraulic fluid under pressure. It may be used to--: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Dampen hydraulic shocks which may develop when pressure surges occur in hydraulic systems.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Add to the output of a pump during peak load operation of the system, making it possible to use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pump of much smaller capacity than would otherwise be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Absorb the increases in fluid volume caused by increases in temperature.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Act as a source of fluid pressure for starting aircraft auxiliary power units (APUs).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Assist in emergency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06" y="152400"/>
            <a:ext cx="7017431" cy="652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5791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Accumulators are divided into types according to the means used to separate the air fluid chambers;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these are the diaphragm, bladder, and piston accumulators.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Diaphragm Accumulator. The diaphragm accumulator consists of two hollow, hemispherical metal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sections bolted together at the center. Notice in Figure 1-10 that one of the halves has a fitting to attach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unit to the hydraulic system; the other half is equipped with an air valve for charging the unit with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compressed air or nitrogen. Mounted between the two halves is a synthetic rubber diaphragm that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divides the accumulator into two sections. The accumulator is initially charged with air through the air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 to a pressure of approximately 50 percent of the hydraulic system pressure. This initial air charge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forces the diaphragm upward against the inner surface of the upper section of the accumulator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97" y="234850"/>
            <a:ext cx="6805404" cy="60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When fluid pressure increases above the initial air charge, fluid is forced into the upper chamber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through the system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14 AL0926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port, pushing the diaphragm down and further compressing the air in the bottom chamber.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Under peak load, the air pressure in the lower chamber forces fluid back into the hydraulic system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maintain operating pressure. Also, if the power pump fails, the compressed air forces a limited amount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of pressurized fluid into the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HYDRAULIC RESERVOIRS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hydraulic reservoir is a container for holding the fluid required to supply the system, including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reserve to cover any losses from minor leakage and evaporation. The reservoir can be designed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provide space for fluid expansion, permit air entrained in the fluid to escape, and to help cool the fluid.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Figure 1-1 shows two typical reservoirs. Compare the two reservoirs item by item and, except for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filters and bypass valve, notice the similarities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Bladder Accumulator. The bladder accumulator operates on the same principle and for the same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purpose as the diaphragm accumulator but varies in construction, as shown in Figure 1-11. The unit is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one-piece metal sphere with a fluid pressure inlet at the top and an opening at the bottom for inserting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bladder. A large screw-type plug at the bottom of the accumulator is a retainer for the bladder that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also seals the unit. A high-pressure air valve is also incorporated in the retainer plug. Fluid enters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through the system pressure port. As fluid pressure increases above the initial air charge of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accumulator, it forces the bladder downward against the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83692"/>
            <a:ext cx="6248400" cy="528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charge, filling the upper chamber with fluid pressure. The broken lines in Figure 1-11 indicate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approximate position of the bladder at the time of the initial air charge.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 Accumulator. The piston accumulator serves the same purpose and operates by the same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principles as do the diaphragm and bladder accumulators. As shown in Figure 1-12, the unit consists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cylinder and piston assembly with ports on each end. Fluid pressure from the system enters the left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port, forcing the piston down against the initial air charge in the right chamber of the cylinder. A </a:t>
            </a:r>
            <a:r>
              <a:rPr lang="en-US" b="0" i="0" u="none" strike="noStrike" baseline="0" dirty="0" err="1" smtClean="0">
                <a:latin typeface="Times New Roman"/>
              </a:rPr>
              <a:t>highpressure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air valve is located at the right port for charging the unit. A drilled passage from the fluid side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of the piston to the outside of the piston provides lubrication between the cylinder walls and the piston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54" y="2209800"/>
            <a:ext cx="738643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477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HYDRAULIC MOTORS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 motors are installed in hydraulic systems to use hydraulic pressure in obtaining powered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rotation. A hydraulic motor does just the opposite of what a power-driven pump does. A pump receives</a:t>
            </a:r>
          </a:p>
          <a:p>
            <a:r>
              <a:rPr lang="en-US" b="0" i="0" u="none" strike="noStrike" baseline="0" dirty="0" err="1" smtClean="0">
                <a:latin typeface="Times New Roman"/>
              </a:rPr>
              <a:t>rotative</a:t>
            </a:r>
            <a:r>
              <a:rPr lang="en-US" b="0" i="0" u="none" strike="noStrike" baseline="0" dirty="0" smtClean="0">
                <a:latin typeface="Times New Roman"/>
              </a:rPr>
              <a:t> force from an engine or other driving unit and converts it into hydraulic pressure. A hydraulic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motor receives hydraulic fluid pressure and converts it into </a:t>
            </a:r>
            <a:r>
              <a:rPr lang="en-US" b="0" i="0" u="none" strike="noStrike" baseline="0" dirty="0" err="1" smtClean="0">
                <a:latin typeface="Times New Roman"/>
              </a:rPr>
              <a:t>rotative</a:t>
            </a:r>
            <a:r>
              <a:rPr lang="en-US" b="0" i="0" u="none" strike="noStrike" baseline="0" dirty="0" smtClean="0">
                <a:latin typeface="Times New Roman"/>
              </a:rPr>
              <a:t> force.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Figure 1-13 shows a typical hydraulic motor. The two main ports through which fluid pressure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received and return fluid is discharged are marked A and B, respectively. The motor has a cylinder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block-and-piston assembly in which the bores and pistons are in axial arrangement, the same as in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 pump. Hydraulic motors can be instantly started, stopped, or reversed under any degree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load; they can be stalled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overload without damage. The direction of rotation of a hydraulic motor can be changed by reversing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flow of fluid into the ports of the motor.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3700"/>
            <a:ext cx="638302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553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SUMMARY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basic components of any hydraulic system are reservoirs, filters, and pumps (hand or power-driven).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reservoir holds the fluid supply for the system and helps cool the fluid. Filters are used to ensure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that no contamination reaches the components in a hydraulic system. The pleated </a:t>
            </a:r>
            <a:r>
              <a:rPr lang="en-US" b="0" i="0" u="none" strike="noStrike" baseline="0" dirty="0" err="1" smtClean="0">
                <a:latin typeface="Times New Roman"/>
              </a:rPr>
              <a:t>micronic</a:t>
            </a:r>
            <a:r>
              <a:rPr lang="en-US" b="0" i="0" u="none" strike="noStrike" baseline="0" dirty="0" smtClean="0">
                <a:latin typeface="Times New Roman"/>
              </a:rPr>
              <a:t> filter is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most common.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pump converts mechanical energy to fluid flow. The most common power-driven pump is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 pump. In all but the simplest hydraulic systems, variable-delivery pumps are used. A </a:t>
            </a:r>
            <a:r>
              <a:rPr lang="en-US" b="0" i="0" u="none" strike="noStrike" baseline="0" dirty="0" err="1" smtClean="0">
                <a:latin typeface="Times New Roman"/>
              </a:rPr>
              <a:t>variabledelivery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pump delivers only the amount of fluid demanded by the system. This is accomplished through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use of a compensator.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Depending on the type of aircraft, hydraulic accumulators and hydraulic motors can also be found in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system. Accumulators are used primarily to supply pressure for starting auxiliary power units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emergency hydraulic pressure. Hydraulic motors perform a variety of functions, including raising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lowering cargo doors, operating rescue hoists, and positioning wing flaps.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LESSON 2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BASIC CONSTRUCTION AND OPERATION OF HYDRAULIC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ACTUATING DEVICES, FLOW CONTROL, AND DIRECTIONAL DEVICES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STP Tasks: 552-758-1003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552-758-1071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INTRODUCTION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So that fluid pressure produced by a pump can be used to move some object, the pressure must be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converted to usable forces by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means of an actuating unit. A device called an actuating cylinder is used to impart powered straight-line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motion to a mechanism.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 systems must also have devices to control or direct the fluid pressure to the various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components. Such devices include selector valves, check valves, ratchet valves, irreversible valves,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sequence valves, and priority valves. Each is described in the paragraphs that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Filling reservoirs to the top during servicing leaves no space for expansion. Most reservoirs are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designed with the rim at the filler neck below the top of the reservoir to prevent overfilling. Some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means of checking the fluid level is usually provided on a reservoir. This may be a glass or plastic sight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gage, a tube, or a dipstick. Hydraulic reservoirs are either vented to the atmosphere or closed to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atmosphere and pressurized. A description of each type follows.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ACTUATING CYLINDERS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basic actuating cylinder consists of a cylinder housing, one or more pistons and piston rods, and one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or more seals. The cylinder housing contains a polished bore in which the piston operates and one 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more ports through which fluid enters and leaves the bore. The piston and rod form an assembly which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moves forward and backward within the cylinder bore. The piston rod moves into and out of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cylinder housing through an opening in one or both ends. The seals are used to prevent leakage between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piston and cylinder bore, and between the piston rod and housing. The two major types of actuating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cylinders are single-action and double-action.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629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Single-Action Actuating Cylinder. The single-action actuating cylinder, shown in Figure 2-1,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consists of a cylinder housing with one fluid port, a piston and rod assembly, a piston return spring,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seals.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When no pressure is applied to the piston, the return spring holds it and the rod assembly in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retracted position. When hydraulic pressure is applied to the inlet port, the piston, sealed to the cylinder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wall by an O-ring, does not allow the fluid to pass. This causes the piston to extend.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As the piston and rod extend, the return spring compresses. A vent on the spring side of the piston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allows air to escape. When pressure is relieved, the return spring forces the piston to retract, pushing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fluid out of the cylinder. A wiper in the housing keeps the piston rod clean.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cylinder can be pressure-operated in one direction only. A three-way control valve is normally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used to control cylinder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Double-Action Actuating Cylinder. The double-action actuating cylinder consists of a cylinder with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port at either end and a piston and rod assembly extending through one end of the cylinder (Figure 2-2).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applied at port A causes the piston to extend, forcing the fluid on the opposite side of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 out of port B. When pressure is applied to port B, the piston and rod retract, forcing the fluid 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opposite chamber out through port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4774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This type of cylinder is powered in both directions by hydraulic pressure. A selector valve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normally used to control a double-action actuating cylinder. Selector valves are discussed in the next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paragraph.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2378"/>
            <a:ext cx="85661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SELECTOR VALVES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Used in hydraulic systems to control the direction of operation of a mechanism, selector valves are also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referred to as directional control valves or control valves. They provide pathways for the simultaneous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flow of two streams of fluid, one under pressure into the actuating unit, and the other, a return stream,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out of the actuating unit. The selector valves have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various numbers of ports determined by the requirements of the system in which the valve is used.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Selector valves with four ports are the most commonly used; they are referred to as four-way valves.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Selector valves are further classified as closed-center or open-center types.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Closed-Center Selector Valve. When a closed-center selector valve is placed in the </a:t>
            </a:r>
            <a:r>
              <a:rPr lang="en-US" b="0" i="0" u="none" strike="noStrike" baseline="0" dirty="0" err="1" smtClean="0">
                <a:latin typeface="Times New Roman"/>
              </a:rPr>
              <a:t>the</a:t>
            </a:r>
            <a:r>
              <a:rPr lang="en-US" b="0" i="0" u="none" strike="noStrike" baseline="0" dirty="0" smtClean="0">
                <a:latin typeface="Times New Roman"/>
              </a:rPr>
              <a:t> OFF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position, its pressure passage is blocked to the flow of fluid. Therefore, no fluid can flow through its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port, and the hydraulic system stays at operating pressure at all times. The four-way, </a:t>
            </a:r>
            <a:r>
              <a:rPr lang="en-US" b="0" i="0" u="none" strike="noStrike" baseline="0" dirty="0" err="1" smtClean="0">
                <a:latin typeface="Times New Roman"/>
              </a:rPr>
              <a:t>closedcenter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selector valve is the most commonly used selector valve in aircraft hydraulics. There are two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types: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The rotor-type, closed-center selector valve is shown in Figure 2-3. It has a rotor as its </a:t>
            </a:r>
            <a:r>
              <a:rPr lang="en-US" b="0" i="0" u="none" strike="noStrike" baseline="0" dirty="0" err="1" smtClean="0">
                <a:latin typeface="Times New Roman"/>
              </a:rPr>
              <a:t>valving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device. The rotor is a thick circular disk with drilled fluid passages. It is placed in its various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operating positions by relative movement of the valve control handle. In the OFF position,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rotor is positioned to close all ports. In the first ON position, the rotor interconnects the pressure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port with the number 1 cylinder port. The number 2 cylinder port is open to return. In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second ON position the reverse takes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The spool-type, closed-center selector valve, is shown in Figure 2-4. This valve has a housing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containing four ports and a spool (pilot valve). The spool is made from a round shaft having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machined sections forming spaces to allow hydraulic fluid to pass. A drilled passage in the spool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interconnects the two end chambers of the selector valve. The large diameters of the spool are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bearing and sealing surfaces and are called "lands" (see Glossary). In operation, the spool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 is identical to the rotor type.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Vented Reservoir. A vented reservoir is one that is open to atmospheric pressure through a vent line.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Because atmospheric pressure and gravity are the forces which cause the fluid to flow to the pump,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vented reservoir is mounted at the highest point in the hydraulic system. Air is drawn into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exhausted from the reservoir through a vent line. A filter is usually installed in the vent line to prevent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foreign material from being taken into the system.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Pressurized Reservoir. A pressurized reservoir is sealed from the atmosphere. This reservoir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pressurized either by engine bleed air or by hydraulic pressure produced within the hydraulic system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itself. Pressurized reservoirs are used on aircraft intended for high altitude flight, where atmospheric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is not enough to cause fluid flow to the pump.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06" y="152400"/>
            <a:ext cx="6907894" cy="619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06" y="152399"/>
            <a:ext cx="7036481" cy="667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Open-Center Selector Valve. In external appearance, the open-center selector valve looks like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closed-center one. Like closed-center valves, open-center selector valves have four ports and operate 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one OFF and two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24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positions. The difference between the closed-center and open-center valves is in the OFF position. 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closed-center valve none of the ports are open to each other in the OFF position. In the open-center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valve, the pressure and return ports are open to each other when the valve is OFF. In this position,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output of the system pump is returned through the selector valve to the reservoir with little resistance.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Hence, in an open-center system, operating pressure is present only when the actuating unit is being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operated.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 open-center, rotor-type selector valve is shown in Figure 2-5. As you can see, when the valve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 the OFF position, fluid from the pump enters the pressure port, passes through the open center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passage in the rotor, and back to the reservoir. When the valve is in either of the two ON positions, it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functions the same as a closed-center valve.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6781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An open-center, spool-type selector valve is shown in Figure 2-6. Notice that this valve differs from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closed-center type in that a third land is machined on the spool. This land is used to cover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port when the valve is in the OFF position. It provides an inter-passage in the spool which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allows fluid from the pump to return to the reservoir. Operation in both of the ON positions is the same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as the closed-center selector valve.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5614987" cy="642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07" y="68490"/>
            <a:ext cx="6298294" cy="648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Hydraulic systems are classified as open-center or closed-center depending upon the type of selector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valves used. In an open-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center system that has more than one selector valve, the valves are arranged one behind the other (in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series).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 a closed-center system, the valves are arranged parallel to each other. An open-center system has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fluid flow but no pressure in the system when the selector valve is off.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 a closed-center system, fluid is under pressure throughout the system when the hydraulic pump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operating. Both systems are discussed in the paragraphs that follow.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Open-Center System. Figure 2-7 shows a basic open-center hydraulic system which uses a relief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 to limit system pressure. As was mentioned earlier, this type of sys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721397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In reservoirs pressurized by engine bleed air, the amount of air pressure is determined by an air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regulator--usually 10 to 15 pounds per square inch (psi) gage. An example of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hydraulically pressurized reservoir used in the CH-47 hydraulic system is shown in Figure 1-2.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This reservoir, or tank as it is referred to by Boeing-</a:t>
            </a:r>
            <a:r>
              <a:rPr lang="en-US" b="0" i="0" u="none" strike="noStrike" baseline="0" dirty="0" err="1" smtClean="0">
                <a:latin typeface="Times New Roman"/>
              </a:rPr>
              <a:t>Vertol</a:t>
            </a:r>
            <a:r>
              <a:rPr lang="en-US" b="0" i="0" u="none" strike="noStrike" baseline="0" dirty="0" smtClean="0">
                <a:latin typeface="Times New Roman"/>
              </a:rPr>
              <a:t>, is constructed of a metal housing with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two internal pistons, one fixed and the other a floating piston which slides along a central tube.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Attached to the floating piston is a larger tube that projects through the forward end of the tank and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calibrated to indicate FULL and REFILL fluid levels for ramp-up and ramp-down 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477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has fluid flow but no pressure until some hydraulic device is operated. When the selector valves are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OFF, fluid flows from the reservoir to the pump through the open-center passage of each valve, then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back to the reservoir. No restrictions exist in the system; therefore, no pressure is present. When one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 is placed in the operating position, a restriction is created by the device the valve controls. Fluid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then flows under pressure to that hydraulic device.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Closed-Center System. Figure 2-8 shows a basic closed-center system. Fluid is under pressure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throughout a closed-center system when the pump is operating. When the selector valves are in the OFF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position, fluid cannot flow through the closed centers. This causes pressure to build in the system; it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available at any time a selector valve is turned on. A relief valve is used to keep system pressure from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going above a predetermined amount when all valves are off.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07" y="228601"/>
            <a:ext cx="713649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399"/>
            <a:ext cx="64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HYDRAULIC SERVO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servo is a combination of a selector valve and an actuating cylinder in a single unit. When the pilot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 of a servo is opened by the operator, it is automatically closed by movement of the servo (or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actuating) unit as explained below. Hydraulic servos are used in aircraft when precise control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necessary over the distance a component moves.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Typical Hydraulic Servo. Figure 2-9 shows a typical hydraulic servo. In operation, when the pilot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 is displaced from center, pressure is directed to one chamber of the power piston. The other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chamber is open to return flow. As the power piston travels the pilot valve housing travels because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two are attached. The pilot valve itself is being held stationary by the operator, and the ports again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become blocked by the lands of the pilot valve stopping the piston when it has moved the required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06" y="36456"/>
            <a:ext cx="7055531" cy="65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553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Servo Sloppy Link. Notice the servo sloppy link in Figure 2-9. It is the connection point between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control linkage, pilot valve, and servo piston rod. Its purpose is to permit the servo piston to be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moved either by fluid pressure or manually. The sloppy link provides a limited amount of slack between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connecting linkage and pilot valve. Because of the slack between the piston rod and the connecting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linkage, the pilot valve can be moved to an ON position by the connecting linkage without moving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 rod.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Bypass Valve. A bypass valve is provided to minimize the resistance of the servo piston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movement when it must be moved manually. The valve opens automatically when there is no operating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on the servo. This allows fluid to flow freely between the chambers on each side of the piston.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IRREVERSIBLE VALVE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During normal aircraft operation, external forces from an aircraft's control surfaces, such as rotor blades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and ailerons, tend to move servo cylinders. This movement creates a </a:t>
            </a:r>
            <a:r>
              <a:rPr lang="en-US" b="0" i="0" u="none" strike="noStrike" baseline="0" dirty="0" err="1" smtClean="0">
                <a:latin typeface="Times New Roman"/>
              </a:rPr>
              <a:t>pumplike</a:t>
            </a:r>
            <a:r>
              <a:rPr lang="en-US" b="0" i="0" u="none" strike="noStrike" baseline="0" dirty="0" smtClean="0">
                <a:latin typeface="Times New Roman"/>
              </a:rPr>
              <a:t> action in the servo called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feedback. The irreversible valve prevents feedback through the servo to the control stick.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Figure 2-10 is a simplified schematic version of an irreversible valve. The broken-line block represents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housing of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06" y="762000"/>
            <a:ext cx="705783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valve. The check valve allows fluid from the pump to flow in the normal direction as shown by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arrow. Feedback forces tend to move the servo piston opposite to the direction of pump-produced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pressure. This tends to force fluid backward through the irreversible valve. The check valve keeps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servo piston from yielding to feedback by locking the rear-ward flow of fluid. The relief valve is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safety device to limit the pressure produced by feedback-induced movement of the servo piston. It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opens to allow fluid to bypass to the return line if the feedback pressure exceeds a predetermined safe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limit.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RATCHET VALVE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ratchet valve is used with a double-action actuating cylinder to aid in holding a load in the position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where it has been moved. The ratchet valve ensures that there is trapped fluid on each side of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actuating cylinder piston. This is necessary for the cylinder to lock a load against movement in either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direction.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typical ratchet valve is shown in Figure 2-11. It consists of a housing with four ports, a polished bore,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two ball check valves and a piston. The piston has extensions on either end to unseat the two ball check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valves. Springs keep these valves on their seats when no pressure is applied to the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Valve Operation With no Pressure. In A, Figure 2-11, the ratchet valve is shown with no pressure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applied. The piston is centered in its bore and both ball check valves are closed. This locks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actuating cylinder in position by trapping all fluid in the cylinder.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 Operation With Pressure Applied. In B, Figure 2-11, the ratchet valve is shown with pressure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applied to port 1. This forces the piston to the right where it unseats ball check valve b. Pressure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entering port 1 also unseats ball check valve a on the left side. Fluid then flows through the ratchet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 and the piston moves to the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57" y="304800"/>
            <a:ext cx="7152182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CHECK VALVES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check valve is installed in a hydraulic system to control the direction flow of hydraulic fluid.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check valve allows free flow of fluid in one direction, but no flow or a restricted one in the other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direction.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There are two general designs in check valves. One has its own housing and is connected to other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components with tubing or hose. Check valves of this design are called in-line check valves. In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other design, the check valve is part of another component and is called an integral check valve. It will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not be covered because its operation is identical to the in-line check valve. The two types of in-line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check valves, simple and orifice, are described in the following paragraphs.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Simple In-Line Check Valve. As illustrated in Figure 2-12, the simple inline check valve consists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casing, inlet and outlet ports, and a ball-and-spring assembly. The ball and spring permit full fluid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flow in one direction and block flow completely in the opposite direction. Fluid pressure forces the ball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off its seat against the spring pressure, permitting fluid flow. When flow stops, the spring forces the ball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against its seat, blocking reverse flow.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Orifice In-Line Check Valve. The orifice check valve shown in Figure 2-13 is used to allow free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flow in one direction and limited flow in the opposite direction. This is accomplished by drilling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passage in the valve seat connecting the inlet side of the valve to the outlet side.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59" y="685800"/>
            <a:ext cx="687268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89" y="533400"/>
            <a:ext cx="673134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24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SEQUENCE VALVE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sequence valve, shown in Figure 2-14, is placed in a hydraulic system to delay the operation of one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portion of that system until another portion of the same system has functioned. For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example, it would be undesirable for the landing gear to retract before the gear compartment doors are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completely open. A sequence valve actuated by the fully open door would allow pressure to enter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landing gear retract cylinder.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sequence valve consists of a valve body with two ports, a ball and seal spring-loaded to the closed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position, and a spring-loaded plunger. Compressing the plunger spring off-seats the ball and allows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passage of fluid to the desired actuator. The typical sequence valve is mechanically operated, or it can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be solenoid-operated by means of </a:t>
            </a:r>
            <a:r>
              <a:rPr lang="en-US" b="0" i="0" u="none" strike="noStrike" baseline="0" dirty="0" err="1" smtClean="0">
                <a:latin typeface="Times New Roman"/>
              </a:rPr>
              <a:t>microswitches</a:t>
            </a:r>
            <a:r>
              <a:rPr lang="en-US" b="0" i="0" u="none" strike="noStrike" baseline="0" dirty="0" smtClean="0">
                <a:latin typeface="Times New Roman"/>
              </a:rPr>
              <a:t>. In either case, the valve is operated at the completion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of one phase of a multiphase hydraulic cycle.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704036"/>
            <a:ext cx="6248400" cy="546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705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PRIORITY VALVE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priority valve is installed in some hydraulic systems to provide adequate fluid flow to essential units.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valve is installed in the line between a nonessential actuating unit and its source of pressure. It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permits free, unrestrained flow of fluid to nonessential units as long as system pressure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normal. When system pressure drops below normal, the priority valve automatically reduces the flow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fluid to the nonessential units.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priority valve (Figure 2-15) resembles a check valve in both external appearance and internal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operation. A spring acts against a hollow piston to maintain contact with a valve seat. With no system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pressure, the priority valve is in the Spring-loaded position, closed. The piston is against the valve seat.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As pressure is applied to the system, fluid passes through the valve seat and also through drilled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passages to act against the face of the piston. With normal flow and pressure, the piston moves against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spring tension and allows passage of fluid. If pressure decreases, the spring forces the piston to seat,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assuring a supply of fluid for the essential portion of the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066800"/>
            <a:ext cx="656562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55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SUMMARY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hydraulic actuating cylinder is used to convert fluid pressure to straight-line motion. The two types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are single-and double-acting.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Selector valves are used with actuating cylinders to control their operation. The typical selector valve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has two 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positions to extend and retract the cylinder and one OFF position.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 systems are classified as either open-center or closed-center. Open-center systems have only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open-center selector valves and closed-center systems only closed-center valves.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 servos are physical combinations of actuators and selector valves. They are used when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precise control of movement is required and normally found in the flight control system of an aircraft.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Irreversible valves are used in line with servos to prevent feedback to the flight controls.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Ratchet valves are locking devices for actuating cylinders; they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hold the cylinders in any desired position.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If full fluid flow in one direction only is required, a simple in-line check valve is used. When full flow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 one direction and restricted flow in the opposite direction is desired, an orifice check valve is used.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When more than one function must be performed in a hydraulic system and a definite order must be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followed, sequence valves are used. Sequence valves ensure that the proper order of operations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maintained. In a reduction of pressure or fluid flow, certain components can be cut out of the hydraulic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system to ensure an adequate supply of fluid for the essential components, such as flight controls.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Priority valves are used to automatically shut off the supply of fluid to nonessential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Hydraulic fluid at 3,000 psi flows into the central tube as shown in Figure 1-2, passes through two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outlet holes, and applies pressure at the piston area between the two tubes. Because the smaller piston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has a .5-square-inch (</a:t>
            </a:r>
            <a:r>
              <a:rPr lang="en-US" b="0" i="0" u="none" strike="noStrike" baseline="0" dirty="0" err="1" smtClean="0">
                <a:latin typeface="Times New Roman"/>
              </a:rPr>
              <a:t>sq</a:t>
            </a:r>
            <a:r>
              <a:rPr lang="en-US" b="0" i="0" u="none" strike="noStrike" baseline="0" dirty="0" smtClean="0">
                <a:latin typeface="Times New Roman"/>
              </a:rPr>
              <a:t> in) exposed surface and the floating piston has a 30-sq-in exposed surface,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3,000-psi pressure acting upon the smaller forward area produces an opposing pressure of 50 psi on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return fluid stored at the rear of the piston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LESSON 3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 PRESSURE-LIMITING, CONTROLLING, AND SENSING DEVICES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STP Tasks: 552-758-1003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552-758-1006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552-758-1071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INTRODUCTION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hydraulic systems in modern Army aircraft operate at pressures up to 3,000 psi. These systems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must be protected against excessively high pressure that can cause seals and lines to fail. Pressure relief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valves are used to keep system pressure from exceeding a predetermined safe limit.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complex hydraulic system can use any number of components: actuators, servos, irreversible valves,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selector valves, check valves, accumulators, hydraulic motors, etc. Each of these various components 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one hydraulic system can operate most efficiently at a different pressure. In systems having a single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 pump, pressure reducers are used to vary operating pressures to the different components.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If hydraulic pressure becomes too low for safe operation, a hydraulic pressure switch can be used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close an electrical circuit. This actuates a warning light in the cockpit or turns on a secondary system, 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does both.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 this chapter you will learn of the devices used to limit, control, and sense hydraulic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PRESSURE RELIEF VALVES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relief valve is installed in any system containing a confined liquid subject to pressure. The use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relief valves falls into one or more of three categories: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In the first category, a relief valve is used to protect a hydraulic system if the pump compensator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fails. The relief valve is adjusted to open at a pressure slightly higher than normal system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operating pressure.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In the second category, a relief valve is used to protect a system subject to pressure increases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caused by thermal expansion.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In the third category, a relief valve is used as the sole means of pressure control in a hydraulic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Relief Valves. The configurations for relief valves are either two-port or four-port. Both types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operate in the same way. The main reason for additional ports is convenience in connecting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plumbing. For simplicity, only the two-port pressure relief valve is described in this text.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Two-Port Relief Valve. A typical two-port relief valve is shown in Figure 3-1. It consists of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housing with an inlet and an outlet port, a </a:t>
            </a:r>
            <a:r>
              <a:rPr lang="en-US" b="0" i="0" u="none" strike="noStrike" baseline="0" dirty="0" err="1" smtClean="0">
                <a:latin typeface="Times New Roman"/>
              </a:rPr>
              <a:t>valving</a:t>
            </a:r>
            <a:r>
              <a:rPr lang="en-US" b="0" i="0" u="none" strike="noStrike" baseline="0" dirty="0" smtClean="0">
                <a:latin typeface="Times New Roman"/>
              </a:rPr>
              <a:t> device, a compression spring, and an adjustment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screw. When the hydraulic system is pressurized, the pressure acts against the </a:t>
            </a:r>
            <a:r>
              <a:rPr lang="en-US" b="0" i="0" u="none" strike="noStrike" baseline="0" dirty="0" err="1" smtClean="0">
                <a:latin typeface="Times New Roman"/>
              </a:rPr>
              <a:t>valving</a:t>
            </a:r>
            <a:r>
              <a:rPr lang="en-US" b="0" i="0" u="none" strike="noStrike" baseline="0" dirty="0" smtClean="0">
                <a:latin typeface="Times New Roman"/>
              </a:rPr>
              <a:t> device; in this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case, a ball. The ball is held against its seat by a coil spring. When the fluid pressure is great enough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against the ball to overcome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force of the spring, the ball is unseated and allows fluid to pass.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exact pressure at which this takes place is called the cracking pressure. This pressure can be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adjusted to any desired pressure by means of the pressure adjustment screw. Fluid passing the </a:t>
            </a:r>
            <a:r>
              <a:rPr lang="en-US" b="0" i="0" u="none" strike="noStrike" baseline="0" dirty="0" err="1" smtClean="0">
                <a:latin typeface="Times New Roman"/>
              </a:rPr>
              <a:t>valving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ball flows into return lines and back to the reservoir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506" y="642323"/>
            <a:ext cx="6755493" cy="598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PRESSURE REDUCER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pressure reducer provides more than one level of pressure in a system that has a single hydraulic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pump. The reducer (Figure 3-2) consists of a three-port housing, piston, poppet and spring, adjusting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spring, and adjusting screw. A poppet is a </a:t>
            </a:r>
            <a:r>
              <a:rPr lang="en-US" b="0" i="0" u="none" strike="noStrike" baseline="0" dirty="0" err="1" smtClean="0">
                <a:latin typeface="Times New Roman"/>
              </a:rPr>
              <a:t>valving</a:t>
            </a:r>
            <a:r>
              <a:rPr lang="en-US" b="0" i="0" u="none" strike="noStrike" baseline="0" dirty="0" smtClean="0">
                <a:latin typeface="Times New Roman"/>
              </a:rPr>
              <a:t> device with a flat face. The three ports of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housing are input pressure port, reduced-pressure port, and return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09" y="1524000"/>
            <a:ext cx="697304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17060"/>
            <a:ext cx="2022290" cy="192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477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Withholding Pressure. The pressure reducer operates on the principle of withholding pressure rather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than relieving it. With no pressure in the system, the adjusting spring tension holds the poppet open. As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system pressure builds up, fluid passes through the poppet to the reduced-pressure port. When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acting against the piston exceeds the force of the adjusting spring in the pressure reducer,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poppet moves to close the inlet port. Further buildup of system pressure does not affect the reduced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until it decreases enough to allow the inlet to be opened by spring tension.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Relieving Pressure. Pressure reducers also relieve increased pressure resulting from thermal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expansion. As the pressure at the reduced pressure port increases, the piston moves against the adjusting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spring, opening the return port and relieving the excessive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8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8095</Words>
  <Application>Microsoft Office PowerPoint</Application>
  <PresentationFormat>On-screen Show (4:3)</PresentationFormat>
  <Paragraphs>538</Paragraphs>
  <Slides>104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ADAM</dc:creator>
  <cp:lastModifiedBy>NEW ADAM</cp:lastModifiedBy>
  <cp:revision>4</cp:revision>
  <dcterms:created xsi:type="dcterms:W3CDTF">2017-05-02T16:07:37Z</dcterms:created>
  <dcterms:modified xsi:type="dcterms:W3CDTF">2017-05-02T16:39:05Z</dcterms:modified>
</cp:coreProperties>
</file>